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handoutMasterIdLst>
    <p:handoutMasterId r:id="rId17"/>
  </p:handoutMasterIdLst>
  <p:sldIdLst>
    <p:sldId id="340" r:id="rId2"/>
    <p:sldId id="347" r:id="rId3"/>
    <p:sldId id="284" r:id="rId4"/>
    <p:sldId id="399" r:id="rId5"/>
    <p:sldId id="400" r:id="rId6"/>
    <p:sldId id="392" r:id="rId7"/>
    <p:sldId id="401" r:id="rId8"/>
    <p:sldId id="393" r:id="rId9"/>
    <p:sldId id="359" r:id="rId10"/>
    <p:sldId id="360" r:id="rId11"/>
    <p:sldId id="394" r:id="rId12"/>
    <p:sldId id="310" r:id="rId13"/>
    <p:sldId id="265" r:id="rId14"/>
    <p:sldId id="339" r:id="rId15"/>
  </p:sldIdLst>
  <p:sldSz cx="9144000" cy="6858000" type="screen4x3"/>
  <p:notesSz cx="6858000" cy="9144000"/>
  <p:defaultTextStyle>
    <a:defPPr>
      <a:defRPr lang="de-DE"/>
    </a:defPPr>
    <a:lvl1pPr marL="0" algn="l" defTabSz="914400" rtl="0" eaLnBrk="1" latinLnBrk="0" hangingPunct="1">
      <a:defRPr lang="de-DE" sz="1800" kern="1200">
        <a:solidFill>
          <a:schemeClr val="tx1"/>
        </a:solidFill>
        <a:latin typeface="Arial"/>
        <a:ea typeface="+mn-ea"/>
        <a:cs typeface="+mn-cs"/>
      </a:defRPr>
    </a:lvl1pPr>
    <a:lvl2pPr marL="457200" algn="l" defTabSz="914400" rtl="0" eaLnBrk="1" latinLnBrk="0" hangingPunct="1">
      <a:buClr>
        <a:srgbClr val="FDB913"/>
      </a:buClr>
      <a:buSzPct val="100000"/>
      <a:buFont typeface="wingdings"/>
      <a:buChar char=""/>
      <a:defRPr lang="de-DE" sz="1800" kern="1200">
        <a:solidFill>
          <a:schemeClr val="tx1"/>
        </a:solidFill>
        <a:latin typeface="Arial"/>
        <a:ea typeface="+mn-ea"/>
        <a:cs typeface="+mn-cs"/>
      </a:defRPr>
    </a:lvl2pPr>
    <a:lvl3pPr marL="914400" algn="l" defTabSz="914400" rtl="0" eaLnBrk="1" latinLnBrk="0" hangingPunct="1">
      <a:buClr>
        <a:srgbClr val="666666"/>
      </a:buClr>
      <a:buSzPct val="80000"/>
      <a:buFont typeface="Wingdings"/>
      <a:buChar char="n"/>
      <a:defRPr lang="de-DE" sz="1400" kern="1200">
        <a:solidFill>
          <a:schemeClr val="tx1"/>
        </a:solidFill>
        <a:latin typeface="Arial"/>
        <a:ea typeface="+mn-ea"/>
        <a:cs typeface="+mn-cs"/>
      </a:defRPr>
    </a:lvl3pPr>
    <a:lvl4pPr marL="1371600" algn="l" defTabSz="914400" rtl="0" eaLnBrk="1" latinLnBrk="0" hangingPunct="1">
      <a:buClr>
        <a:srgbClr val="666666"/>
      </a:buClr>
      <a:buSzPct val="80000"/>
      <a:buFont typeface="Arial"/>
      <a:buChar char=""/>
      <a:defRPr lang="de-DE" sz="1200" kern="1200">
        <a:solidFill>
          <a:schemeClr val="tx1"/>
        </a:solidFill>
        <a:latin typeface="Arial"/>
        <a:ea typeface="+mn-ea"/>
        <a:cs typeface="+mn-cs"/>
      </a:defRPr>
    </a:lvl4pPr>
    <a:lvl5pPr marL="1828800" algn="l" defTabSz="914400" rtl="0" eaLnBrk="1" latinLnBrk="0" hangingPunct="1">
      <a:buClr>
        <a:srgbClr val="666666"/>
      </a:buClr>
      <a:buSzPct val="80000"/>
      <a:buFont typeface="Arial"/>
      <a:buChar char=""/>
      <a:defRPr lang="de-DE" sz="1000" kern="1200">
        <a:solidFill>
          <a:schemeClr val="tx1"/>
        </a:solidFill>
        <a:latin typeface="Arial"/>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0AB00"/>
    <a:srgbClr val="003283"/>
    <a:srgbClr val="666666"/>
    <a:srgbClr val="2B3F7B"/>
    <a:srgbClr val="9C277B"/>
    <a:srgbClr val="D4652D"/>
    <a:srgbClr val="9E3039"/>
    <a:srgbClr val="99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8108" autoAdjust="0"/>
    <p:restoredTop sz="94690" autoAdjust="0"/>
  </p:normalViewPr>
  <p:slideViewPr>
    <p:cSldViewPr snapToGrid="0" showGuides="1">
      <p:cViewPr>
        <p:scale>
          <a:sx n="100" d="100"/>
          <a:sy n="100" d="100"/>
        </p:scale>
        <p:origin x="-798" y="-12"/>
      </p:cViewPr>
      <p:guideLst>
        <p:guide orient="horz" pos="4117"/>
        <p:guide orient="horz" pos="206"/>
        <p:guide orient="horz" pos="3834"/>
        <p:guide orient="horz" pos="1065"/>
        <p:guide orient="horz" pos="777"/>
        <p:guide pos="5556"/>
        <p:guide pos="206"/>
        <p:guide pos="2886"/>
      </p:guideLst>
    </p:cSldViewPr>
  </p:slideViewPr>
  <p:notesTextViewPr>
    <p:cViewPr>
      <p:scale>
        <a:sx n="100" d="100"/>
        <a:sy n="100" d="100"/>
      </p:scale>
      <p:origin x="0" y="0"/>
    </p:cViewPr>
  </p:notesTextViewPr>
  <p:sorterViewPr>
    <p:cViewPr>
      <p:scale>
        <a:sx n="125" d="100"/>
        <a:sy n="125" d="100"/>
      </p:scale>
      <p:origin x="0" y="8352"/>
    </p:cViewPr>
  </p:sorterViewPr>
  <p:notesViewPr>
    <p:cSldViewPr snapToGrid="0" showGuides="1">
      <p:cViewPr varScale="1">
        <p:scale>
          <a:sx n="77" d="100"/>
          <a:sy n="77" d="100"/>
        </p:scale>
        <p:origin x="-2046"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1943100" y="8685213"/>
            <a:ext cx="2971800" cy="457200"/>
          </a:xfrm>
          <a:prstGeom prst="rect">
            <a:avLst/>
          </a:prstGeom>
        </p:spPr>
        <p:txBody>
          <a:bodyPr vert="horz" lIns="91440" tIns="45720" rIns="91440" bIns="45720" rtlCol="0" anchor="b"/>
          <a:lstStyle>
            <a:lvl1pPr algn="r">
              <a:defRPr sz="1200"/>
            </a:lvl1pPr>
          </a:lstStyle>
          <a:p>
            <a:pPr algn="ctr"/>
            <a:fld id="{47855BD9-AF71-426C-9B9B-B0E52B88852E}" type="slidenum">
              <a:rPr lang="de-DE" sz="1000" smtClean="0"/>
              <a:pPr algn="ctr"/>
              <a:t>‹#›</a:t>
            </a:fld>
            <a:endParaRPr lang="de-DE" sz="1000" dirty="0"/>
          </a:p>
        </p:txBody>
      </p:sp>
    </p:spTree>
    <p:extLst>
      <p:ext uri="{BB962C8B-B14F-4D97-AF65-F5344CB8AC3E}">
        <p14:creationId xmlns:p14="http://schemas.microsoft.com/office/powerpoint/2010/main" val="37806701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749300" y="390525"/>
            <a:ext cx="5359400" cy="401955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es Placeholder 4"/>
          <p:cNvSpPr>
            <a:spLocks noGrp="1"/>
          </p:cNvSpPr>
          <p:nvPr>
            <p:ph type="body" sz="quarter" idx="3"/>
          </p:nvPr>
        </p:nvSpPr>
        <p:spPr>
          <a:xfrm>
            <a:off x="750600" y="4706112"/>
            <a:ext cx="5356800" cy="3939264"/>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7" name="Slide Number Placeholder 6"/>
          <p:cNvSpPr>
            <a:spLocks noGrp="1"/>
          </p:cNvSpPr>
          <p:nvPr>
            <p:ph type="sldNum" sz="quarter" idx="5"/>
          </p:nvPr>
        </p:nvSpPr>
        <p:spPr>
          <a:xfrm>
            <a:off x="2957512" y="8915402"/>
            <a:ext cx="942976" cy="205358"/>
          </a:xfrm>
          <a:prstGeom prst="rect">
            <a:avLst/>
          </a:prstGeom>
        </p:spPr>
        <p:txBody>
          <a:bodyPr vert="horz" lIns="91440" tIns="45720" rIns="91440" bIns="45720" rtlCol="0" anchor="b"/>
          <a:lstStyle>
            <a:lvl1pPr algn="ctr">
              <a:defRPr sz="1000"/>
            </a:lvl1pPr>
          </a:lstStyle>
          <a:p>
            <a:fld id="{7D8C2C35-2B8A-446E-BEC0-FD36716C29AC}" type="slidenum">
              <a:rPr lang="de-DE" smtClean="0"/>
              <a:pPr/>
              <a:t>‹#›</a:t>
            </a:fld>
            <a:endParaRPr lang="de-DE" dirty="0"/>
          </a:p>
        </p:txBody>
      </p:sp>
    </p:spTree>
    <p:extLst>
      <p:ext uri="{BB962C8B-B14F-4D97-AF65-F5344CB8AC3E}">
        <p14:creationId xmlns:p14="http://schemas.microsoft.com/office/powerpoint/2010/main" val="1908748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270000" indent="-180000" algn="l" defTabSz="914400" rtl="0" eaLnBrk="1" latinLnBrk="0" hangingPunct="1">
      <a:buClr>
        <a:schemeClr val="accent1"/>
      </a:buClr>
      <a:buSzPct val="100000"/>
      <a:buFont typeface="Wingdings" pitchFamily="2" charset="2"/>
      <a:buChar char=""/>
      <a:defRPr sz="1200" kern="1200">
        <a:solidFill>
          <a:schemeClr val="tx1"/>
        </a:solidFill>
        <a:latin typeface="+mn-lt"/>
        <a:ea typeface="+mn-ea"/>
        <a:cs typeface="+mn-cs"/>
      </a:defRPr>
    </a:lvl2pPr>
    <a:lvl3pPr marL="449263" indent="-182563" algn="l" defTabSz="914400" rtl="0" eaLnBrk="1" latinLnBrk="0" hangingPunct="1">
      <a:buClr>
        <a:schemeClr val="accent2"/>
      </a:buClr>
      <a:buSzPct val="80000"/>
      <a:buFont typeface="Symbol" pitchFamily="18" charset="2"/>
      <a:buChar char="-"/>
      <a:defRPr sz="1000" kern="1200">
        <a:solidFill>
          <a:schemeClr val="tx1"/>
        </a:solidFill>
        <a:latin typeface="+mn-lt"/>
        <a:ea typeface="+mn-ea"/>
        <a:cs typeface="+mn-cs"/>
      </a:defRPr>
    </a:lvl3pPr>
    <a:lvl4pPr marL="566738" indent="-133350" algn="l" defTabSz="914400" rtl="0" eaLnBrk="1" latinLnBrk="0" hangingPunct="1">
      <a:buClr>
        <a:schemeClr val="accent2"/>
      </a:buClr>
      <a:buFont typeface="Arial" pitchFamily="34" charset="0"/>
      <a:buChar char="–"/>
      <a:defRPr sz="10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a:t>
            </a:fld>
            <a:endParaRPr lang="de-D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3</a:t>
            </a:fld>
            <a:endParaRPr lang="de-D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4</a:t>
            </a:fld>
            <a:endParaRPr lang="de-DE"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7</a:t>
            </a:fld>
            <a:endParaRPr lang="de-DE"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9</a:t>
            </a:fld>
            <a:endParaRPr lang="de-DE"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12</a:t>
            </a:fld>
            <a:endParaRPr lang="de-D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de-DE" smtClean="0"/>
              <a:pPr/>
              <a:t>13</a:t>
            </a:fld>
            <a:endParaRPr lang="de-DE" dirty="0"/>
          </a:p>
        </p:txBody>
      </p:sp>
      <p:sp>
        <p:nvSpPr>
          <p:cNvPr id="15" name="Slide Image Placeholder 14"/>
          <p:cNvSpPr>
            <a:spLocks noGrp="1" noRot="1" noChangeAspect="1"/>
          </p:cNvSpPr>
          <p:nvPr>
            <p:ph type="sldImg"/>
          </p:nvPr>
        </p:nvSpPr>
        <p:spPr/>
      </p:sp>
      <p:sp>
        <p:nvSpPr>
          <p:cNvPr id="16" name="Notes Placeholder 15"/>
          <p:cNvSpPr>
            <a:spLocks noGrp="1"/>
          </p:cNvSpPr>
          <p:nvPr>
            <p:ph type="body" idx="1"/>
          </p:nvPr>
        </p:nvSpPr>
        <p:spPr/>
        <p:txBody>
          <a:bodyPr>
            <a:normAutofit/>
          </a:bodyPr>
          <a:lstStyle/>
          <a:p>
            <a:endParaRPr lang="de-DE"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14</a:t>
            </a:fld>
            <a:endParaRPr lang="de-DE"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hyperlink" Target="http://www.sap.com/corporate-en/legal/copyright/index.epx"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hyperlink" Target="http://www.sap.com/corporate-en/legal/copyright/index.epx"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 short">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 name="Title 1"/>
          <p:cNvSpPr>
            <a:spLocks noGrp="1"/>
          </p:cNvSpPr>
          <p:nvPr>
            <p:ph type="title" hasCustomPrompt="1"/>
          </p:nvPr>
        </p:nvSpPr>
        <p:spPr>
          <a:xfrm>
            <a:off x="414000" y="324000"/>
            <a:ext cx="8280000" cy="738000"/>
          </a:xfrm>
        </p:spPr>
        <p:txBody>
          <a:bodyPr anchor="t" anchorCtr="0">
            <a:noAutofit/>
          </a:bodyPr>
          <a:lstStyle>
            <a:lvl1pPr>
              <a:defRPr sz="4800">
                <a:solidFill>
                  <a:schemeClr val="tx1"/>
                </a:solidFill>
              </a:defRPr>
            </a:lvl1pPr>
          </a:lstStyle>
          <a:p>
            <a:r>
              <a:rPr lang="en-US" dirty="0" smtClean="0"/>
              <a:t>Short Presentation Title</a:t>
            </a:r>
            <a:endParaRPr lang="en-US" dirty="0"/>
          </a:p>
        </p:txBody>
      </p:sp>
      <p:pic>
        <p:nvPicPr>
          <p:cNvPr id="4" name="Picture 3" descr="SAP_grad_R_pref.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8613" y="6081713"/>
            <a:ext cx="916953" cy="454025"/>
          </a:xfrm>
          <a:prstGeom prst="rect">
            <a:avLst/>
          </a:prstGeom>
        </p:spPr>
      </p:pic>
      <p:sp>
        <p:nvSpPr>
          <p:cNvPr id="5" name="Rectangle 4"/>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 two lines">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4" name="Picture 3" descr="SAP_grad_R_pref.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8613" y="6081713"/>
            <a:ext cx="916953" cy="454025"/>
          </a:xfrm>
          <a:prstGeom prst="rect">
            <a:avLst/>
          </a:prstGeom>
        </p:spPr>
      </p:pic>
      <p:sp>
        <p:nvSpPr>
          <p:cNvPr id="5" name="Rectangle 4"/>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
        <p:nvSpPr>
          <p:cNvPr id="9" name="Title 1"/>
          <p:cNvSpPr>
            <a:spLocks noGrp="1"/>
          </p:cNvSpPr>
          <p:nvPr>
            <p:ph type="ctrTitle" hasCustomPrompt="1"/>
          </p:nvPr>
        </p:nvSpPr>
        <p:spPr bwMode="gray">
          <a:xfrm>
            <a:off x="414000" y="324000"/>
            <a:ext cx="8280000" cy="923330"/>
          </a:xfrm>
        </p:spPr>
        <p:txBody>
          <a:bodyPr anchor="t" anchorCtr="0">
            <a:noAutofit/>
          </a:bodyPr>
          <a:lstStyle>
            <a:lvl1pPr>
              <a:defRPr sz="3000">
                <a:solidFill>
                  <a:sysClr val="windowText" lastClr="000000"/>
                </a:solidFill>
                <a:latin typeface="+mj-lt"/>
              </a:defRPr>
            </a:lvl1pPr>
          </a:lstStyle>
          <a:p>
            <a:r>
              <a:rPr lang="en-US" sz="3000" dirty="0" smtClean="0"/>
              <a:t>Alternate Presentation Title</a:t>
            </a:r>
            <a:br>
              <a:rPr lang="en-US" sz="3000" dirty="0" smtClean="0"/>
            </a:br>
            <a:r>
              <a:rPr lang="en-US" sz="3000" dirty="0" smtClean="0"/>
              <a:t>Breaks to Two Lines</a:t>
            </a:r>
            <a:endParaRPr lang="de-D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 shor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4000" y="324000"/>
            <a:ext cx="8280000" cy="738000"/>
          </a:xfrm>
        </p:spPr>
        <p:txBody>
          <a:bodyPr anchor="t" anchorCtr="0">
            <a:noAutofit/>
          </a:bodyPr>
          <a:lstStyle>
            <a:lvl1pPr>
              <a:defRPr sz="4800">
                <a:solidFill>
                  <a:schemeClr val="tx1"/>
                </a:solidFill>
              </a:defRPr>
            </a:lvl1pPr>
          </a:lstStyle>
          <a:p>
            <a:r>
              <a:rPr lang="en-US" dirty="0" smtClean="0"/>
              <a:t>Short Presentation Title</a:t>
            </a:r>
            <a:endParaRPr lang="en-US" dirty="0"/>
          </a:p>
        </p:txBody>
      </p:sp>
      <p:pic>
        <p:nvPicPr>
          <p:cNvPr id="4" name="Picture 3" descr="SAP_grad_R_pref.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8613" y="6081713"/>
            <a:ext cx="916953" cy="454025"/>
          </a:xfrm>
          <a:prstGeom prst="rect">
            <a:avLst/>
          </a:prstGeom>
        </p:spPr>
      </p:pic>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 two lines">
    <p:bg>
      <p:bgPr>
        <a:solidFill>
          <a:schemeClr val="accent1"/>
        </a:solidFill>
        <a:effectLst/>
      </p:bgPr>
    </p:bg>
    <p:spTree>
      <p:nvGrpSpPr>
        <p:cNvPr id="1" name=""/>
        <p:cNvGrpSpPr/>
        <p:nvPr/>
      </p:nvGrpSpPr>
      <p:grpSpPr>
        <a:xfrm>
          <a:off x="0" y="0"/>
          <a:ext cx="0" cy="0"/>
          <a:chOff x="0" y="0"/>
          <a:chExt cx="0" cy="0"/>
        </a:xfrm>
      </p:grpSpPr>
      <p:pic>
        <p:nvPicPr>
          <p:cNvPr id="4" name="Picture 3" descr="SAP_grad_R_pref.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8613" y="6081713"/>
            <a:ext cx="916953" cy="454025"/>
          </a:xfrm>
          <a:prstGeom prst="rect">
            <a:avLst/>
          </a:prstGeom>
        </p:spPr>
      </p:pic>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
        <p:nvSpPr>
          <p:cNvPr id="9" name="Title 1"/>
          <p:cNvSpPr>
            <a:spLocks noGrp="1"/>
          </p:cNvSpPr>
          <p:nvPr>
            <p:ph type="ctrTitle" hasCustomPrompt="1"/>
          </p:nvPr>
        </p:nvSpPr>
        <p:spPr bwMode="gray">
          <a:xfrm>
            <a:off x="414000" y="324000"/>
            <a:ext cx="8280000" cy="923330"/>
          </a:xfrm>
        </p:spPr>
        <p:txBody>
          <a:bodyPr anchor="t" anchorCtr="0">
            <a:noAutofit/>
          </a:bodyPr>
          <a:lstStyle>
            <a:lvl1pPr>
              <a:defRPr sz="3000">
                <a:solidFill>
                  <a:sysClr val="windowText" lastClr="000000"/>
                </a:solidFill>
                <a:latin typeface="+mj-lt"/>
              </a:defRPr>
            </a:lvl1pPr>
          </a:lstStyle>
          <a:p>
            <a:r>
              <a:rPr lang="en-US" sz="3000" dirty="0" smtClean="0"/>
              <a:t>Alternate Presentation Title</a:t>
            </a:r>
            <a:br>
              <a:rPr lang="en-US" sz="3000" dirty="0" smtClean="0"/>
            </a:br>
            <a:r>
              <a:rPr lang="en-US" sz="3000" dirty="0" smtClean="0"/>
              <a:t>Breaks to Two Lines</a:t>
            </a:r>
            <a:endParaRPr lang="de-D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Page">
    <p:bg bwMode="gray">
      <p:bgRef idx="1001">
        <a:schemeClr val="bg1"/>
      </p:bgRef>
    </p:bg>
    <p:spTree>
      <p:nvGrpSpPr>
        <p:cNvPr id="1" name=""/>
        <p:cNvGrpSpPr/>
        <p:nvPr/>
      </p:nvGrpSpPr>
      <p:grpSpPr>
        <a:xfrm>
          <a:off x="0" y="0"/>
          <a:ext cx="0" cy="0"/>
          <a:chOff x="0" y="0"/>
          <a:chExt cx="0" cy="0"/>
        </a:xfrm>
      </p:grpSpPr>
      <p:sp>
        <p:nvSpPr>
          <p:cNvPr id="9" name="Rectangle 8"/>
          <p:cNvSpPr/>
          <p:nvPr userDrawn="1"/>
        </p:nvSpPr>
        <p:spPr bwMode="gray">
          <a:xfrm>
            <a:off x="324150" y="0"/>
            <a:ext cx="8496000" cy="2295525"/>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smtClean="0"/>
              <a:t>Divider page</a:t>
            </a:r>
            <a:endParaRPr lang="de-DE" dirty="0"/>
          </a:p>
        </p:txBody>
      </p:sp>
      <p:sp>
        <p:nvSpPr>
          <p:cNvPr id="93" name="Text Placeholder 92"/>
          <p:cNvSpPr>
            <a:spLocks noGrp="1"/>
          </p:cNvSpPr>
          <p:nvPr>
            <p:ph type="body" sz="quarter" idx="10" hasCustomPrompt="1"/>
          </p:nvPr>
        </p:nvSpPr>
        <p:spPr>
          <a:xfrm>
            <a:off x="324000" y="3506400"/>
            <a:ext cx="8496300" cy="620713"/>
          </a:xfrm>
        </p:spPr>
        <p:txBody>
          <a:bodyPr/>
          <a:lstStyle>
            <a:lvl1pPr>
              <a:spcBef>
                <a:spcPts val="1200"/>
              </a:spcBef>
              <a:defRPr sz="1600" b="0"/>
            </a:lvl1pPr>
          </a:lstStyle>
          <a:p>
            <a:r>
              <a:rPr lang="en-US" dirty="0" smtClean="0"/>
              <a:t>Subtitle if needed</a:t>
            </a:r>
          </a:p>
        </p:txBody>
      </p:sp>
      <p:pic>
        <p:nvPicPr>
          <p:cNvPr id="175" name="Picture 174" descr="SAP_grad_R_pref.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4000" y="6081713"/>
            <a:ext cx="916953" cy="454025"/>
          </a:xfrm>
          <a:prstGeom prst="rect">
            <a:avLst/>
          </a:prstGeom>
        </p:spPr>
      </p:pic>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Page with picture">
    <p:bg bwMode="gray">
      <p:bgRef idx="1001">
        <a:schemeClr val="bg1"/>
      </p:bgRef>
    </p:bg>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24000" y="162000"/>
            <a:ext cx="8496000" cy="2134800"/>
          </a:xfrm>
          <a:solidFill>
            <a:schemeClr val="bg1">
              <a:lumMod val="95000"/>
            </a:schemeClr>
          </a:solidFill>
        </p:spPr>
        <p:txBody>
          <a:bodyPr tIns="504000" anchor="t" anchorCtr="0"/>
          <a:lstStyle>
            <a:lvl1pPr algn="ctr">
              <a:defRPr b="0"/>
            </a:lvl1pPr>
          </a:lstStyle>
          <a:p>
            <a:r>
              <a:rPr lang="en-US" smtClean="0"/>
              <a:t>Click icon to add picture</a:t>
            </a:r>
            <a:endParaRPr lang="en-US"/>
          </a:p>
        </p:txBody>
      </p:sp>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smtClean="0"/>
              <a:t>Divider page</a:t>
            </a:r>
            <a:endParaRPr lang="de-DE" dirty="0"/>
          </a:p>
        </p:txBody>
      </p:sp>
      <p:sp>
        <p:nvSpPr>
          <p:cNvPr id="12" name="Rectangle 11"/>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324000" y="3506400"/>
            <a:ext cx="8496300" cy="620713"/>
          </a:xfrm>
        </p:spPr>
        <p:txBody>
          <a:bodyPr/>
          <a:lstStyle>
            <a:lvl1pPr>
              <a:spcBef>
                <a:spcPts val="1200"/>
              </a:spcBef>
              <a:defRPr sz="1600" b="0"/>
            </a:lvl1pPr>
          </a:lstStyle>
          <a:p>
            <a:r>
              <a:rPr lang="en-US" dirty="0" smtClean="0"/>
              <a:t>Subtitle if needed</a:t>
            </a:r>
          </a:p>
        </p:txBody>
      </p:sp>
      <p:pic>
        <p:nvPicPr>
          <p:cNvPr id="175" name="Picture 174" descr="SAP_grad_R_pref.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4000" y="6081713"/>
            <a:ext cx="916953" cy="454025"/>
          </a:xfrm>
          <a:prstGeom prst="rect">
            <a:avLst/>
          </a:prstGeom>
        </p:spPr>
      </p:pic>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ntact / Thank You">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smtClean="0"/>
              <a:t>Thank you</a:t>
            </a:r>
            <a:endParaRPr lang="de-DE" dirty="0"/>
          </a:p>
        </p:txBody>
      </p:sp>
      <p:sp>
        <p:nvSpPr>
          <p:cNvPr id="12" name="Rectangle 11"/>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324000" y="4604385"/>
            <a:ext cx="8496300" cy="1477328"/>
          </a:xfrm>
        </p:spPr>
        <p:txBody>
          <a:bodyPr anchor="b" anchorCtr="0">
            <a:noAutofit/>
          </a:bodyPr>
          <a:lstStyle>
            <a:lvl1pPr>
              <a:spcBef>
                <a:spcPts val="0"/>
              </a:spcBef>
              <a:defRPr sz="1600" b="0"/>
            </a:lvl1pPr>
          </a:lstStyle>
          <a:p>
            <a:r>
              <a:rPr lang="en-US" dirty="0" smtClean="0"/>
              <a:t>Contact information:</a:t>
            </a:r>
          </a:p>
          <a:p>
            <a:endParaRPr lang="en-US" dirty="0" smtClean="0"/>
          </a:p>
          <a:p>
            <a:r>
              <a:rPr lang="en-US" dirty="0" smtClean="0"/>
              <a:t>F name MI. L name</a:t>
            </a:r>
          </a:p>
          <a:p>
            <a:r>
              <a:rPr lang="en-US" dirty="0" smtClean="0"/>
              <a:t>Title</a:t>
            </a:r>
          </a:p>
          <a:p>
            <a:r>
              <a:rPr lang="en-US" dirty="0" smtClean="0"/>
              <a:t>Address</a:t>
            </a:r>
          </a:p>
          <a:p>
            <a:r>
              <a:rPr lang="en-US" dirty="0" smtClean="0"/>
              <a:t>Phone number</a:t>
            </a:r>
          </a:p>
        </p:txBody>
      </p:sp>
      <p:pic>
        <p:nvPicPr>
          <p:cNvPr id="175" name="Picture 174" descr="SAP_grad_R_pref.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4000" y="478631"/>
            <a:ext cx="1832305" cy="907257"/>
          </a:xfrm>
          <a:prstGeom prst="rect">
            <a:avLst/>
          </a:prstGeom>
        </p:spPr>
      </p:pic>
      <p:sp>
        <p:nvSpPr>
          <p:cNvPr id="6" name="TextBox 5"/>
          <p:cNvSpPr txBox="1"/>
          <p:nvPr userDrawn="1"/>
        </p:nvSpPr>
        <p:spPr bwMode="black">
          <a:xfrm>
            <a:off x="324000" y="6636183"/>
            <a:ext cx="3065510" cy="123111"/>
          </a:xfrm>
          <a:prstGeom prst="rect">
            <a:avLst/>
          </a:prstGeom>
          <a:noFill/>
        </p:spPr>
        <p:txBody>
          <a:bodyPr wrap="none" lIns="0" tIns="0" rIns="0" bIns="0" rtlCol="0">
            <a:spAutoFit/>
          </a:bodyPr>
          <a:lstStyle/>
          <a:p>
            <a:pPr marL="133350" indent="-133350" algn="l">
              <a:buClrTx/>
              <a:buFont typeface="Arial" pitchFamily="34" charset="0"/>
              <a:buChar char="©"/>
              <a:tabLst/>
            </a:pPr>
            <a:r>
              <a:rPr lang="en-US" sz="800" noProof="0" dirty="0" smtClean="0">
                <a:solidFill>
                  <a:schemeClr val="tx1"/>
                </a:solidFill>
              </a:rPr>
              <a:t>2013 SAP AG or an SAP affiliate company. All rights reserved.</a:t>
            </a:r>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&lt;Agenda&gt;</a:t>
            </a:r>
            <a:endParaRPr lang="en-US" dirty="0"/>
          </a:p>
        </p:txBody>
      </p:sp>
      <p:sp>
        <p:nvSpPr>
          <p:cNvPr id="4" name="Text Placeholder 3"/>
          <p:cNvSpPr>
            <a:spLocks noGrp="1"/>
          </p:cNvSpPr>
          <p:nvPr>
            <p:ph type="body" sz="quarter" idx="10" hasCustomPrompt="1"/>
          </p:nvPr>
        </p:nvSpPr>
        <p:spPr>
          <a:xfrm>
            <a:off x="324000" y="1692000"/>
            <a:ext cx="8494713" cy="3831818"/>
          </a:xfrm>
        </p:spPr>
        <p:txBody>
          <a:bodyPr>
            <a:noAutofit/>
          </a:bodyPr>
          <a:lstStyle>
            <a:lvl1pPr marL="0" marR="0" indent="0" algn="l" defTabSz="914400" rtl="0" eaLnBrk="1" fontAlgn="auto" latinLnBrk="0" hangingPunct="1">
              <a:lnSpc>
                <a:spcPct val="100000"/>
              </a:lnSpc>
              <a:spcBef>
                <a:spcPts val="1200"/>
              </a:spcBef>
              <a:spcAft>
                <a:spcPts val="0"/>
              </a:spcAft>
              <a:buClr>
                <a:schemeClr val="accent1"/>
              </a:buClr>
              <a:buSzPct val="80000"/>
              <a:buFontTx/>
              <a:buNone/>
              <a:tabLst/>
              <a:defRPr b="0"/>
            </a:lvl1pPr>
            <a:lvl2pPr marL="180000" marR="0" indent="-180000" algn="l" defTabSz="914400" rtl="0" eaLnBrk="1" fontAlgn="auto" latinLnBrk="0" hangingPunct="1">
              <a:lnSpc>
                <a:spcPct val="100000"/>
              </a:lnSpc>
              <a:spcBef>
                <a:spcPts val="600"/>
              </a:spcBef>
              <a:spcAft>
                <a:spcPts val="0"/>
              </a:spcAft>
              <a:buClr>
                <a:schemeClr val="accent1"/>
              </a:buClr>
              <a:buSzPct val="100000"/>
              <a:buFont typeface="Wingdings" pitchFamily="2" charset="2"/>
              <a:buChar char=""/>
              <a:tabLst/>
              <a:defRPr/>
            </a:lvl2pPr>
            <a:lvl3pPr marL="360000" marR="0" indent="-180975"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a:lvl3pPr>
            <a:lvl4pPr marL="533400" marR="0" indent="-177800"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sz="1600"/>
            </a:lvl4pPr>
            <a:lvl5pPr marL="540000">
              <a:buClr>
                <a:schemeClr val="accent2"/>
              </a:buClr>
              <a:buFont typeface="Courier New" pitchFamily="49" charset="0"/>
              <a:buChar char="o"/>
              <a:defRPr/>
            </a:lvl5pPr>
          </a:lstStyle>
          <a:p>
            <a:pPr lvl="0"/>
            <a:r>
              <a:rPr lang="en-US" dirty="0" smtClean="0"/>
              <a:t>Agenda Item/Divider Headline</a:t>
            </a:r>
          </a:p>
          <a:p>
            <a:pPr lvl="1"/>
            <a:r>
              <a:rPr lang="en-US" dirty="0" smtClean="0"/>
              <a:t>Details</a:t>
            </a:r>
          </a:p>
          <a:p>
            <a:pPr lvl="2"/>
            <a:r>
              <a:rPr lang="en-US" dirty="0" smtClean="0"/>
              <a:t>Third Level</a:t>
            </a:r>
          </a:p>
          <a:p>
            <a:pPr lvl="4"/>
            <a:r>
              <a:rPr lang="en-US" dirty="0" smtClean="0"/>
              <a:t>Fourth Level</a:t>
            </a:r>
          </a:p>
          <a:p>
            <a:endParaRPr lang="en-US" dirty="0"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0687"/>
            <a:ext cx="8494713" cy="4391026"/>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1999"/>
            <a:ext cx="41652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hasCustomPrompt="1"/>
          </p:nvPr>
        </p:nvSpPr>
        <p:spPr>
          <a:xfrm>
            <a:off x="4654800" y="1691999"/>
            <a:ext cx="41652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4000" y="324000"/>
            <a:ext cx="8496000" cy="756000"/>
          </a:xfrm>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1999"/>
            <a:ext cx="27216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hasCustomPrompt="1"/>
          </p:nvPr>
        </p:nvSpPr>
        <p:spPr>
          <a:xfrm>
            <a:off x="6098400" y="1691999"/>
            <a:ext cx="27216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3"/>
          <p:cNvSpPr>
            <a:spLocks noGrp="1"/>
          </p:cNvSpPr>
          <p:nvPr>
            <p:ph type="body" sz="quarter" idx="12" hasCustomPrompt="1"/>
          </p:nvPr>
        </p:nvSpPr>
        <p:spPr>
          <a:xfrm>
            <a:off x="3220725" y="1691999"/>
            <a:ext cx="27216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ext with picture right 1">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5745600" y="1690687"/>
            <a:ext cx="3078000" cy="4391025"/>
          </a:xfrm>
          <a:solidFill>
            <a:schemeClr val="bg1">
              <a:lumMod val="95000"/>
            </a:schemeClr>
          </a:solidFill>
        </p:spPr>
        <p:txBody>
          <a:bodyPr tIns="1296000" anchor="t" anchorCtr="0"/>
          <a:lstStyle>
            <a:lvl1pPr algn="ctr">
              <a:defRPr b="0"/>
            </a:lvl1pPr>
          </a:lstStyle>
          <a:p>
            <a:r>
              <a:rPr lang="en-US" smtClean="0"/>
              <a:t>Click icon to add picture</a:t>
            </a:r>
            <a:endParaRPr lang="de-DE" dirty="0"/>
          </a:p>
        </p:txBody>
      </p:sp>
      <p:sp>
        <p:nvSpPr>
          <p:cNvPr id="7" name="Text Placeholder 6"/>
          <p:cNvSpPr>
            <a:spLocks noGrp="1"/>
          </p:cNvSpPr>
          <p:nvPr>
            <p:ph type="body" sz="quarter" idx="11" hasCustomPrompt="1"/>
          </p:nvPr>
        </p:nvSpPr>
        <p:spPr bwMode="gray">
          <a:xfrm>
            <a:off x="324000" y="1690687"/>
            <a:ext cx="5238000" cy="4391025"/>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Text with picture right 2">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4654800" y="1692000"/>
            <a:ext cx="4165200" cy="4392000"/>
          </a:xfrm>
          <a:solidFill>
            <a:schemeClr val="bg1">
              <a:lumMod val="95000"/>
            </a:schemeClr>
          </a:solidFill>
        </p:spPr>
        <p:txBody>
          <a:bodyPr vert="horz" lIns="0" tIns="1296000" rIns="0" bIns="0" rtlCol="0" anchor="t" anchorCtr="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r>
              <a:rPr lang="en-US" smtClean="0"/>
              <a:t>Click icon to add picture</a:t>
            </a:r>
            <a:endParaRPr lang="de-DE" dirty="0"/>
          </a:p>
        </p:txBody>
      </p:sp>
      <p:sp>
        <p:nvSpPr>
          <p:cNvPr id="7" name="Text Placeholder 6"/>
          <p:cNvSpPr>
            <a:spLocks noGrp="1"/>
          </p:cNvSpPr>
          <p:nvPr>
            <p:ph type="body" sz="quarter" idx="11" hasCustomPrompt="1"/>
          </p:nvPr>
        </p:nvSpPr>
        <p:spPr bwMode="gray">
          <a:xfrm>
            <a:off x="324000" y="1692000"/>
            <a:ext cx="41652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Text with picture right 3">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3575304" y="1692000"/>
            <a:ext cx="5238000" cy="4392000"/>
          </a:xfrm>
          <a:solidFill>
            <a:schemeClr val="bg1">
              <a:lumMod val="95000"/>
            </a:schemeClr>
          </a:solidFill>
        </p:spPr>
        <p:txBody>
          <a:bodyPr vert="horz" lIns="0" tIns="1296000" rIns="0" bIns="0" rtlCol="0" anchor="t" anchorCtr="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r>
              <a:rPr lang="en-US" smtClean="0"/>
              <a:t>Click icon to add picture</a:t>
            </a:r>
            <a:endParaRPr lang="de-DE" dirty="0"/>
          </a:p>
        </p:txBody>
      </p:sp>
      <p:sp>
        <p:nvSpPr>
          <p:cNvPr id="7" name="Text Placeholder 6"/>
          <p:cNvSpPr>
            <a:spLocks noGrp="1"/>
          </p:cNvSpPr>
          <p:nvPr>
            <p:ph type="body" sz="quarter" idx="11" hasCustomPrompt="1"/>
          </p:nvPr>
        </p:nvSpPr>
        <p:spPr bwMode="gray">
          <a:xfrm>
            <a:off x="324000" y="1692000"/>
            <a:ext cx="30780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Text with picture: 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0688"/>
            <a:ext cx="4165200" cy="1720800"/>
          </a:xfrm>
        </p:spPr>
        <p:txBody>
          <a:bodyPr/>
          <a:lstStyle>
            <a:lvl1pPr>
              <a:defRPr/>
            </a:lvl1pPr>
          </a:lstStyle>
          <a:p>
            <a:pPr lvl="0"/>
            <a:r>
              <a:rPr lang="en-US" noProof="0" dirty="0" smtClean="0"/>
              <a:t>First level</a:t>
            </a:r>
          </a:p>
          <a:p>
            <a:pPr lvl="1"/>
            <a:r>
              <a:rPr lang="en-US" dirty="0" smtClean="0"/>
              <a:t>Second level</a:t>
            </a:r>
          </a:p>
        </p:txBody>
      </p:sp>
      <p:sp>
        <p:nvSpPr>
          <p:cNvPr id="13" name="Text Placeholder 3"/>
          <p:cNvSpPr>
            <a:spLocks noGrp="1"/>
          </p:cNvSpPr>
          <p:nvPr>
            <p:ph type="body" sz="quarter" idx="14" hasCustomPrompt="1"/>
          </p:nvPr>
        </p:nvSpPr>
        <p:spPr>
          <a:xfrm>
            <a:off x="4654800" y="1690688"/>
            <a:ext cx="4165200" cy="1720800"/>
          </a:xfrm>
        </p:spPr>
        <p:txBody>
          <a:bodyPr/>
          <a:lstStyle>
            <a:lvl1pPr>
              <a:defRPr/>
            </a:lvl1pPr>
          </a:lstStyle>
          <a:p>
            <a:pPr lvl="0"/>
            <a:r>
              <a:rPr lang="en-US" noProof="0" dirty="0" smtClean="0"/>
              <a:t>First level</a:t>
            </a:r>
          </a:p>
          <a:p>
            <a:pPr lvl="1"/>
            <a:r>
              <a:rPr lang="en-US" dirty="0" smtClean="0"/>
              <a:t>Second level</a:t>
            </a:r>
          </a:p>
        </p:txBody>
      </p:sp>
      <p:sp>
        <p:nvSpPr>
          <p:cNvPr id="9" name="Picture Placeholder 4"/>
          <p:cNvSpPr>
            <a:spLocks noGrp="1"/>
          </p:cNvSpPr>
          <p:nvPr>
            <p:ph type="pic" sz="quarter" idx="15"/>
          </p:nvPr>
        </p:nvSpPr>
        <p:spPr bwMode="gray">
          <a:xfrm>
            <a:off x="324000" y="3573490"/>
            <a:ext cx="4165200" cy="2508223"/>
          </a:xfrm>
          <a:solidFill>
            <a:schemeClr val="bg1">
              <a:lumMod val="95000"/>
            </a:schemeClr>
          </a:solidFill>
        </p:spPr>
        <p:txBody>
          <a:bodyPr tIns="504000" anchor="t" anchorCtr="0"/>
          <a:lstStyle>
            <a:lvl1pPr algn="ctr">
              <a:defRPr b="0"/>
            </a:lvl1pPr>
          </a:lstStyle>
          <a:p>
            <a:r>
              <a:rPr lang="en-US" smtClean="0"/>
              <a:t>Click icon to add picture</a:t>
            </a:r>
            <a:endParaRPr lang="de-DE" dirty="0"/>
          </a:p>
        </p:txBody>
      </p:sp>
      <p:sp>
        <p:nvSpPr>
          <p:cNvPr id="11" name="Picture Placeholder 4"/>
          <p:cNvSpPr>
            <a:spLocks noGrp="1"/>
          </p:cNvSpPr>
          <p:nvPr>
            <p:ph type="pic" sz="quarter" idx="16"/>
          </p:nvPr>
        </p:nvSpPr>
        <p:spPr bwMode="gray">
          <a:xfrm>
            <a:off x="4654800" y="3573490"/>
            <a:ext cx="4165200" cy="2508223"/>
          </a:xfrm>
          <a:solidFill>
            <a:schemeClr val="bg1">
              <a:lumMod val="95000"/>
            </a:schemeClr>
          </a:solidFill>
        </p:spPr>
        <p:txBody>
          <a:bodyPr tIns="504000" anchor="t" anchorCtr="0"/>
          <a:lstStyle>
            <a:lvl1pPr algn="ctr">
              <a:defRPr b="0"/>
            </a:lvl1pPr>
          </a:lstStyle>
          <a:p>
            <a:r>
              <a:rPr lang="en-US" smtClean="0"/>
              <a:t>Click icon to add picture</a:t>
            </a:r>
            <a:endParaRPr lang="de-DE"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Content Placeholder 4"/>
          <p:cNvSpPr>
            <a:spLocks noGrp="1"/>
          </p:cNvSpPr>
          <p:nvPr>
            <p:ph sz="quarter" idx="10" hasCustomPrompt="1"/>
          </p:nvPr>
        </p:nvSpPr>
        <p:spPr>
          <a:xfrm>
            <a:off x="327024" y="1690688"/>
            <a:ext cx="8493125" cy="4395787"/>
          </a:xfrm>
        </p:spPr>
        <p:txBody>
          <a:bodyPr/>
          <a:lstStyle>
            <a:lvl1pPr>
              <a:defRPr/>
            </a:lvl1pPr>
          </a:lstStyle>
          <a:p>
            <a:pPr lvl="0"/>
            <a:r>
              <a:rPr lang="en-US" noProof="0" dirty="0" smtClean="0"/>
              <a:t>Click to add content</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2" name="Title 1"/>
          <p:cNvSpPr>
            <a:spLocks noGrp="1"/>
          </p:cNvSpPr>
          <p:nvPr>
            <p:ph type="title" hasCustomPrompt="1"/>
          </p:nvPr>
        </p:nvSpPr>
        <p:spPr/>
        <p:txBody>
          <a:bodyPr/>
          <a:lstStyle/>
          <a:p>
            <a:r>
              <a:rPr lang="en-US" noProof="0" dirty="0" smtClean="0"/>
              <a:t>Insert page title</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scussion Pan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Discussion panel</a:t>
            </a:r>
            <a:endParaRPr lang="en-US" dirty="0"/>
          </a:p>
        </p:txBody>
      </p:sp>
      <p:sp>
        <p:nvSpPr>
          <p:cNvPr id="5" name="Text Placeholder 4"/>
          <p:cNvSpPr>
            <a:spLocks noGrp="1"/>
          </p:cNvSpPr>
          <p:nvPr>
            <p:ph type="body" sz="quarter" idx="10" hasCustomPrompt="1"/>
          </p:nvPr>
        </p:nvSpPr>
        <p:spPr>
          <a:xfrm>
            <a:off x="324000" y="1692000"/>
            <a:ext cx="8494713" cy="2816156"/>
          </a:xfrm>
        </p:spPr>
        <p:txBody>
          <a:bodyPr>
            <a:noAutofit/>
          </a:bodyPr>
          <a:lstStyle>
            <a:lvl1pPr>
              <a:spcBef>
                <a:spcPts val="1800"/>
              </a:spcBef>
              <a:defRPr/>
            </a:lvl1pPr>
          </a:lstStyle>
          <a:p>
            <a:r>
              <a:rPr lang="en-US" dirty="0" smtClean="0"/>
              <a:t>Title of discussion panel</a:t>
            </a:r>
          </a:p>
          <a:p>
            <a:r>
              <a:rPr lang="en-US" b="0" dirty="0" smtClean="0"/>
              <a:t>Speaker Name, Company 1</a:t>
            </a:r>
          </a:p>
          <a:p>
            <a:r>
              <a:rPr lang="en-US" b="0" dirty="0" smtClean="0"/>
              <a:t>Speaker Name, Company 2</a:t>
            </a:r>
          </a:p>
          <a:p>
            <a:r>
              <a:rPr lang="en-US" b="0" dirty="0" smtClean="0"/>
              <a:t>Speaker Name, Company 3</a:t>
            </a:r>
          </a:p>
          <a:p>
            <a:r>
              <a:rPr lang="en-US" b="0" dirty="0" smtClean="0"/>
              <a:t>Speaker Name, Company 4</a:t>
            </a:r>
          </a:p>
          <a:p>
            <a:r>
              <a:rPr lang="en-US" b="0" dirty="0" smtClean="0"/>
              <a:t>Speaker Name, Company 5</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3" name="TextBox 2"/>
          <p:cNvSpPr txBox="1"/>
          <p:nvPr userDrawn="1"/>
        </p:nvSpPr>
        <p:spPr bwMode="black">
          <a:xfrm>
            <a:off x="8698291" y="6636183"/>
            <a:ext cx="125034" cy="123111"/>
          </a:xfrm>
          <a:prstGeom prst="rect">
            <a:avLst/>
          </a:prstGeom>
          <a:noFill/>
        </p:spPr>
        <p:txBody>
          <a:bodyPr wrap="none" lIns="0" tIns="0" rIns="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tx1"/>
                </a:solidFill>
              </a:rPr>
              <a:pPr marL="93663" indent="-93663" algn="r">
                <a:buClr>
                  <a:schemeClr val="accent2"/>
                </a:buClr>
                <a:buFont typeface="Arial" pitchFamily="34" charset="0"/>
                <a:buNone/>
              </a:pPr>
              <a:t>‹#›</a:t>
            </a:fld>
            <a:endParaRPr lang="en-US" sz="800" noProof="0" dirty="0" smtClean="0">
              <a:solidFill>
                <a:schemeClr val="tx1"/>
              </a:solidFill>
            </a:endParaRPr>
          </a:p>
        </p:txBody>
      </p:sp>
      <p:sp>
        <p:nvSpPr>
          <p:cNvPr id="4" name="TextBox 3"/>
          <p:cNvSpPr txBox="1"/>
          <p:nvPr userDrawn="1"/>
        </p:nvSpPr>
        <p:spPr bwMode="black">
          <a:xfrm>
            <a:off x="324000" y="6636183"/>
            <a:ext cx="3065510" cy="123111"/>
          </a:xfrm>
          <a:prstGeom prst="rect">
            <a:avLst/>
          </a:prstGeom>
          <a:noFill/>
        </p:spPr>
        <p:txBody>
          <a:bodyPr wrap="none" lIns="0" tIns="0" rIns="0" bIns="0" rtlCol="0">
            <a:spAutoFit/>
          </a:bodyPr>
          <a:lstStyle/>
          <a:p>
            <a:pPr marL="133350" indent="-133350" algn="l">
              <a:buClrTx/>
              <a:buFont typeface="Arial" pitchFamily="34" charset="0"/>
              <a:buChar char="©"/>
              <a:tabLst/>
            </a:pPr>
            <a:r>
              <a:rPr lang="en-US" sz="800" noProof="0" dirty="0" smtClean="0">
                <a:solidFill>
                  <a:schemeClr val="tx1"/>
                </a:solidFill>
              </a:rPr>
              <a:t>2013 SAP AG or an SAP affiliate company. All rights reserved.</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pyright">
    <p:bg bwMode="gray">
      <p:bgRef idx="1001">
        <a:schemeClr val="bg1"/>
      </p:bgRef>
    </p:bg>
    <p:spTree>
      <p:nvGrpSpPr>
        <p:cNvPr id="1" name=""/>
        <p:cNvGrpSpPr/>
        <p:nvPr/>
      </p:nvGrpSpPr>
      <p:grpSpPr>
        <a:xfrm>
          <a:off x="0" y="0"/>
          <a:ext cx="0" cy="0"/>
          <a:chOff x="0" y="0"/>
          <a:chExt cx="0" cy="0"/>
        </a:xfrm>
      </p:grpSpPr>
      <p:sp>
        <p:nvSpPr>
          <p:cNvPr id="11" name="TextBox 10"/>
          <p:cNvSpPr txBox="1"/>
          <p:nvPr userDrawn="1"/>
        </p:nvSpPr>
        <p:spPr bwMode="gray">
          <a:xfrm>
            <a:off x="324000" y="324000"/>
            <a:ext cx="8496150" cy="756000"/>
          </a:xfrm>
          <a:prstGeom prst="rect">
            <a:avLst/>
          </a:prstGeom>
        </p:spPr>
        <p:txBody>
          <a:bodyPr vert="horz" lIns="0" tIns="0" rIns="0" bIns="0" rtlCol="0" anchor="ctr" anchorCtr="0">
            <a:noAutofit/>
          </a:bodyPr>
          <a:lstStyle/>
          <a:p>
            <a:pPr algn="l" defTabSz="914400" rtl="0" eaLnBrk="1" latinLnBrk="0" hangingPunct="1">
              <a:spcBef>
                <a:spcPct val="0"/>
              </a:spcBef>
              <a:buNone/>
            </a:pPr>
            <a:r>
              <a:rPr lang="en-GB" sz="2400" b="1" kern="1200" noProof="0" dirty="0" smtClean="0">
                <a:solidFill>
                  <a:schemeClr val="accent2"/>
                </a:solidFill>
                <a:latin typeface="+mj-lt"/>
                <a:ea typeface="+mj-ea"/>
                <a:cs typeface="+mj-cs"/>
              </a:rPr>
              <a:t>© </a:t>
            </a:r>
            <a:r>
              <a:rPr lang="en-US" sz="2400" b="1" kern="1200" noProof="0" dirty="0" smtClean="0">
                <a:solidFill>
                  <a:schemeClr val="accent2"/>
                </a:solidFill>
                <a:latin typeface="+mj-lt"/>
                <a:ea typeface="+mj-ea"/>
                <a:cs typeface="+mj-cs"/>
              </a:rPr>
              <a:t>2013 SAP AG or an SAP affiliate company. </a:t>
            </a:r>
            <a:br>
              <a:rPr lang="en-US" sz="2400" b="1" kern="1200" noProof="0" dirty="0" smtClean="0">
                <a:solidFill>
                  <a:schemeClr val="accent2"/>
                </a:solidFill>
                <a:latin typeface="+mj-lt"/>
                <a:ea typeface="+mj-ea"/>
                <a:cs typeface="+mj-cs"/>
              </a:rPr>
            </a:br>
            <a:r>
              <a:rPr lang="en-US" sz="2400" b="1" kern="1200" noProof="0" dirty="0" smtClean="0">
                <a:solidFill>
                  <a:schemeClr val="accent2"/>
                </a:solidFill>
                <a:latin typeface="+mj-lt"/>
                <a:ea typeface="+mj-ea"/>
                <a:cs typeface="+mj-cs"/>
              </a:rPr>
              <a:t>All rights reserved.</a:t>
            </a:r>
            <a:endParaRPr lang="de-DE" sz="2400" b="1" kern="1200" noProof="0" dirty="0" smtClean="0">
              <a:solidFill>
                <a:schemeClr val="accent2"/>
              </a:solidFill>
              <a:latin typeface="+mj-lt"/>
              <a:ea typeface="+mj-ea"/>
              <a:cs typeface="+mj-cs"/>
            </a:endParaRPr>
          </a:p>
        </p:txBody>
      </p:sp>
      <p:sp>
        <p:nvSpPr>
          <p:cNvPr id="5" name="TextBox 4"/>
          <p:cNvSpPr txBox="1"/>
          <p:nvPr userDrawn="1"/>
        </p:nvSpPr>
        <p:spPr bwMode="gray">
          <a:xfrm>
            <a:off x="324000" y="1692000"/>
            <a:ext cx="8404364" cy="2308324"/>
          </a:xfrm>
          <a:prstGeom prst="rect">
            <a:avLst/>
          </a:prstGeom>
          <a:noFill/>
        </p:spPr>
        <p:txBody>
          <a:bodyPr wrap="square" lIns="0" tIns="0" rIns="0" bIns="0" rtlCol="0">
            <a:spAutoFit/>
          </a:bodyPr>
          <a:lstStyle/>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No part of this publication may be reproduced or transmitted in any form or for any purpose without the express permission of SAP AG. </a:t>
            </a:r>
            <a:br>
              <a:rPr lang="en-US" sz="1000" kern="1200" noProof="1" smtClean="0">
                <a:solidFill>
                  <a:schemeClr val="tx1"/>
                </a:solidFill>
                <a:latin typeface="Arial"/>
                <a:ea typeface="MS PGothic" pitchFamily="34" charset="-128"/>
                <a:cs typeface="+mn-cs"/>
              </a:rPr>
            </a:br>
            <a:r>
              <a:rPr lang="en-US" sz="1000" kern="1200" noProof="1" smtClean="0">
                <a:solidFill>
                  <a:schemeClr val="tx1"/>
                </a:solidFill>
                <a:latin typeface="Arial"/>
                <a:ea typeface="MS PGothic" pitchFamily="34" charset="-128"/>
                <a:cs typeface="+mn-cs"/>
              </a:rPr>
              <a:t>The information contained herein may be changed without prior notice.</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Some software products marketed by SAP AG and its distributors contain proprietary software components of other software vendors.</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National product specifications may vary.</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These materials are provided by SAP AG and its affiliated companies ("SAP Group") for informational purposes only, without representation or warranty of any kind, and SAP Group shall not be liable for errors or omissions with respect to the materials. The only warranties for SAP Group products and services are those that are set forth in the express warranty statements accompanying such products and services, if any. Nothing herein should be construed as constituting an additional warranty. </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SAP and other SAP products and services mentioned herein as well as their respective logos are trademarks or registered trademarks of SAP AG in Germany and other countries.  </a:t>
            </a:r>
            <a:br>
              <a:rPr lang="en-US" sz="1000" kern="1200" noProof="1" smtClean="0">
                <a:solidFill>
                  <a:schemeClr val="tx1"/>
                </a:solidFill>
                <a:latin typeface="Arial"/>
                <a:ea typeface="MS PGothic" pitchFamily="34" charset="-128"/>
                <a:cs typeface="+mn-cs"/>
              </a:rPr>
            </a:br>
            <a:r>
              <a:rPr lang="en-US" sz="1000" kern="1200" noProof="1" smtClean="0">
                <a:solidFill>
                  <a:schemeClr val="tx1"/>
                </a:solidFill>
                <a:latin typeface="Arial"/>
                <a:ea typeface="MS PGothic" pitchFamily="34" charset="-128"/>
                <a:cs typeface="+mn-cs"/>
              </a:rPr>
              <a:t>Please see </a:t>
            </a:r>
            <a:r>
              <a:rPr lang="en-US" sz="1000" kern="1200" noProof="1" smtClean="0">
                <a:solidFill>
                  <a:schemeClr val="tx1"/>
                </a:solidFill>
                <a:latin typeface="Arial"/>
                <a:ea typeface="MS PGothic" pitchFamily="34" charset="-128"/>
                <a:cs typeface="+mn-cs"/>
                <a:hlinkClick r:id="rId2"/>
              </a:rPr>
              <a:t>http://www.sap.com/corporate-en/legal/copyright/index.epx#trademark</a:t>
            </a:r>
            <a:r>
              <a:rPr lang="en-US" sz="1000" kern="1200" noProof="1" smtClean="0">
                <a:solidFill>
                  <a:schemeClr val="tx1"/>
                </a:solidFill>
                <a:latin typeface="Arial"/>
                <a:ea typeface="MS PGothic" pitchFamily="34" charset="-128"/>
                <a:cs typeface="+mn-cs"/>
              </a:rPr>
              <a:t> for additional trademark information and notices.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pyright german">
    <p:bg bwMode="gray">
      <p:bgRef idx="1001">
        <a:schemeClr val="bg1"/>
      </p:bgRef>
    </p:bg>
    <p:spTree>
      <p:nvGrpSpPr>
        <p:cNvPr id="1" name=""/>
        <p:cNvGrpSpPr/>
        <p:nvPr/>
      </p:nvGrpSpPr>
      <p:grpSpPr>
        <a:xfrm>
          <a:off x="0" y="0"/>
          <a:ext cx="0" cy="0"/>
          <a:chOff x="0" y="0"/>
          <a:chExt cx="0" cy="0"/>
        </a:xfrm>
      </p:grpSpPr>
      <p:sp>
        <p:nvSpPr>
          <p:cNvPr id="11" name="TextBox 10"/>
          <p:cNvSpPr txBox="1"/>
          <p:nvPr userDrawn="1"/>
        </p:nvSpPr>
        <p:spPr bwMode="gray">
          <a:xfrm>
            <a:off x="324000" y="324000"/>
            <a:ext cx="8496150" cy="756000"/>
          </a:xfrm>
          <a:prstGeom prst="rect">
            <a:avLst/>
          </a:prstGeom>
        </p:spPr>
        <p:txBody>
          <a:bodyPr vert="horz" lIns="0" tIns="0" rIns="0" bIns="0" rtlCol="0" anchor="ctr" anchorCtr="0">
            <a:noAutofit/>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n-GB" sz="2400" b="1" kern="1200" noProof="0" dirty="0" smtClean="0">
                <a:solidFill>
                  <a:schemeClr val="accent2"/>
                </a:solidFill>
                <a:latin typeface="+mj-lt"/>
                <a:ea typeface="+mj-ea"/>
                <a:cs typeface="+mj-cs"/>
              </a:rPr>
              <a:t>© </a:t>
            </a:r>
            <a:r>
              <a:rPr lang="de-DE" sz="2400" b="1" kern="1200" noProof="0" dirty="0" smtClean="0">
                <a:solidFill>
                  <a:schemeClr val="accent2"/>
                </a:solidFill>
                <a:latin typeface="+mj-lt"/>
                <a:ea typeface="+mj-ea"/>
                <a:cs typeface="+mj-cs"/>
              </a:rPr>
              <a:t>2013 SAP AG oder ein SAP-Konzernunternehmen. </a:t>
            </a:r>
            <a:br>
              <a:rPr lang="de-DE" sz="2400" b="1" kern="1200" noProof="0" dirty="0" smtClean="0">
                <a:solidFill>
                  <a:schemeClr val="accent2"/>
                </a:solidFill>
                <a:latin typeface="+mj-lt"/>
                <a:ea typeface="+mj-ea"/>
                <a:cs typeface="+mj-cs"/>
              </a:rPr>
            </a:br>
            <a:r>
              <a:rPr lang="de-DE" sz="2400" b="1" kern="1200" noProof="0" dirty="0" smtClean="0">
                <a:solidFill>
                  <a:schemeClr val="accent2"/>
                </a:solidFill>
                <a:latin typeface="+mj-lt"/>
                <a:ea typeface="+mj-ea"/>
                <a:cs typeface="+mj-cs"/>
              </a:rPr>
              <a:t>Alle Rechte vorbehalten.</a:t>
            </a:r>
          </a:p>
        </p:txBody>
      </p:sp>
      <p:sp>
        <p:nvSpPr>
          <p:cNvPr id="6" name="TextBox 5"/>
          <p:cNvSpPr txBox="1"/>
          <p:nvPr userDrawn="1"/>
        </p:nvSpPr>
        <p:spPr bwMode="gray">
          <a:xfrm>
            <a:off x="324000" y="1692000"/>
            <a:ext cx="8404364" cy="2616101"/>
          </a:xfrm>
          <a:prstGeom prst="rect">
            <a:avLst/>
          </a:prstGeom>
          <a:noFill/>
        </p:spPr>
        <p:txBody>
          <a:bodyPr wrap="square" lIns="0" tIns="0" rIns="0" bIns="0" rtlCol="0">
            <a:spAutoFit/>
          </a:bodyPr>
          <a:lstStyle/>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Weitergabe und Vervielfältigung dieser Publikation oder von Teilen daraus sind, zu welchem Zweck und in welcher Form auch immer, ohne die ausdrückliche schriftliche Genehmigung durch SAP AG nicht gestattet. In dieser Publikation enthaltene Informationen können ohne vorherige Ankündigung geändert werden.</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Einige der von der SAP AG und ihren Distributoren vermarkteten Softwareprodukte enthalten proprietäre Softwarekomponenten anderer Softwareanbieter.</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Produkte können länderspezifische Unterschiede aufweisen.</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Die vorliegenden Unterlagen werden von der SAP AG und ihren Konzernunternehmen („SAP-Konzern“) bereitgestellt und dienen ausschließlich zu Informationszwecken. Der SAP-Konzern übernimmt keinerlei Haftung oder Gewährleistung für Fehler oder Unvollständigkeiten in dieser Publikation. Der SAP-Konzern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SAP und andere in diesem Dokument erwähnte Produkte und Dienstleistungen von SAP sowie die dazugehörigen Logos sind Marken oder eingetragene Marken der SAP AG in Deutschland und verschiedenen anderen Ländern weltweit. Weitere Hinweise und Informationen zum Markenrecht finden Sie unter </a:t>
            </a:r>
            <a:r>
              <a:rPr lang="de-DE" sz="1000" kern="1200" noProof="1" smtClean="0">
                <a:solidFill>
                  <a:schemeClr val="tx1"/>
                </a:solidFill>
                <a:latin typeface="Arial"/>
                <a:ea typeface="MS PGothic" pitchFamily="34" charset="-128"/>
                <a:cs typeface="+mn-cs"/>
                <a:hlinkClick r:id="rId2"/>
              </a:rPr>
              <a:t>http://www.sap.com/corporate-en/legal/copyright/index.epx#trademark</a:t>
            </a:r>
            <a:r>
              <a:rPr lang="de-DE" sz="1000" kern="1200" noProof="1" smtClean="0">
                <a:solidFill>
                  <a:schemeClr val="tx1"/>
                </a:solidFill>
                <a:latin typeface="Arial"/>
                <a:ea typeface="MS PGothic" pitchFamily="34" charset="-128"/>
                <a:cs typeface="+mn-cs"/>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324000" y="324000"/>
            <a:ext cx="8496000" cy="756000"/>
          </a:xfrm>
          <a:prstGeom prst="rect">
            <a:avLst/>
          </a:prstGeom>
        </p:spPr>
        <p:txBody>
          <a:bodyPr vert="horz" lIns="0" tIns="0" rIns="0" bIns="0" rtlCol="0" anchor="ctr" anchorCtr="0">
            <a:noAutofit/>
          </a:bodyPr>
          <a:lstStyle/>
          <a:p>
            <a:r>
              <a:rPr lang="en-US" noProof="0" dirty="0" smtClean="0"/>
              <a:t>Insert page title</a:t>
            </a:r>
            <a:endParaRPr lang="en-US" noProof="0" dirty="0"/>
          </a:p>
        </p:txBody>
      </p:sp>
      <p:sp>
        <p:nvSpPr>
          <p:cNvPr id="3" name="Text Placeholder 2"/>
          <p:cNvSpPr>
            <a:spLocks noGrp="1"/>
          </p:cNvSpPr>
          <p:nvPr>
            <p:ph type="body" idx="1"/>
          </p:nvPr>
        </p:nvSpPr>
        <p:spPr bwMode="gray">
          <a:xfrm>
            <a:off x="324000" y="1690687"/>
            <a:ext cx="8496000" cy="4391025"/>
          </a:xfrm>
          <a:prstGeom prst="rect">
            <a:avLst/>
          </a:prstGeom>
        </p:spPr>
        <p:txBody>
          <a:bodyPr vert="horz" lIns="0" tIns="0" rIns="0" bIns="0" rtlCol="0">
            <a:noAutofit/>
          </a:bodyPr>
          <a:lstStyle/>
          <a:p>
            <a:pPr lvl="0"/>
            <a:r>
              <a:rPr lang="en-US" noProof="0" dirty="0" smtClean="0"/>
              <a:t>First level</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33" name="Rectangle 32"/>
          <p:cNvSpPr/>
          <p:nvPr/>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cxnSp>
        <p:nvCxnSpPr>
          <p:cNvPr id="8" name="Straight Connector 7"/>
          <p:cNvCxnSpPr/>
          <p:nvPr/>
        </p:nvCxnSpPr>
        <p:spPr>
          <a:xfrm>
            <a:off x="324000" y="1231200"/>
            <a:ext cx="84963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5" name="Rectangle 94"/>
          <p:cNvSpPr/>
          <p:nvPr/>
        </p:nvSpPr>
        <p:spPr bwMode="white">
          <a:xfrm>
            <a:off x="324000" y="6535738"/>
            <a:ext cx="8496000" cy="324000"/>
          </a:xfrm>
          <a:prstGeom prst="rect">
            <a:avLst/>
          </a:prstGeom>
          <a:solidFill>
            <a:schemeClr val="tx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10" name="TextBox 9"/>
          <p:cNvSpPr txBox="1"/>
          <p:nvPr/>
        </p:nvSpPr>
        <p:spPr bwMode="black">
          <a:xfrm>
            <a:off x="324000" y="6636183"/>
            <a:ext cx="3065510" cy="123111"/>
          </a:xfrm>
          <a:prstGeom prst="rect">
            <a:avLst/>
          </a:prstGeom>
          <a:noFill/>
        </p:spPr>
        <p:txBody>
          <a:bodyPr wrap="none" lIns="72000" tIns="0" rIns="0" bIns="0" rtlCol="0">
            <a:spAutoFit/>
          </a:bodyPr>
          <a:lstStyle/>
          <a:p>
            <a:pPr marL="133350" indent="-133350" algn="l">
              <a:buClr>
                <a:schemeClr val="bg1"/>
              </a:buClr>
              <a:buFont typeface="Arial" pitchFamily="34" charset="0"/>
              <a:buChar char="©"/>
              <a:tabLst/>
            </a:pPr>
            <a:r>
              <a:rPr lang="en-US" sz="800" noProof="0" dirty="0" smtClean="0">
                <a:solidFill>
                  <a:schemeClr val="bg1"/>
                </a:solidFill>
              </a:rPr>
              <a:t>2013 SAP AG or an SAP affiliate company. All rights reserved.</a:t>
            </a:r>
          </a:p>
        </p:txBody>
      </p:sp>
      <p:sp>
        <p:nvSpPr>
          <p:cNvPr id="34" name="TextBox 33"/>
          <p:cNvSpPr txBox="1"/>
          <p:nvPr/>
        </p:nvSpPr>
        <p:spPr bwMode="black">
          <a:xfrm>
            <a:off x="8625588" y="6636183"/>
            <a:ext cx="197737" cy="123111"/>
          </a:xfrm>
          <a:prstGeom prst="rect">
            <a:avLst/>
          </a:prstGeom>
          <a:noFill/>
        </p:spPr>
        <p:txBody>
          <a:bodyPr wrap="none" lIns="0" tIns="0" rIns="7200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bg1"/>
                </a:solidFill>
              </a:rPr>
              <a:pPr marL="93663" indent="-93663" algn="r">
                <a:buClr>
                  <a:schemeClr val="accent2"/>
                </a:buClr>
                <a:buFont typeface="Arial" pitchFamily="34" charset="0"/>
                <a:buNone/>
              </a:pPr>
              <a:t>‹#›</a:t>
            </a:fld>
            <a:endParaRPr lang="en-US" sz="800" noProof="0" dirty="0" smtClean="0">
              <a:solidFill>
                <a:schemeClr val="bg1"/>
              </a:solidFill>
            </a:endParaRP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9" r:id="rId3"/>
    <p:sldLayoutId id="2147483708" r:id="rId4"/>
    <p:sldLayoutId id="2147483704" r:id="rId5"/>
    <p:sldLayoutId id="2147483689" r:id="rId6"/>
    <p:sldLayoutId id="2147483702" r:id="rId7"/>
    <p:sldLayoutId id="2147483684" r:id="rId8"/>
    <p:sldLayoutId id="2147483665" r:id="rId9"/>
    <p:sldLayoutId id="2147483683" r:id="rId10"/>
    <p:sldLayoutId id="2147483687" r:id="rId11"/>
    <p:sldLayoutId id="2147483710" r:id="rId12"/>
    <p:sldLayoutId id="2147483686" r:id="rId13"/>
    <p:sldLayoutId id="2147483669" r:id="rId14"/>
    <p:sldLayoutId id="2147483691" r:id="rId15"/>
    <p:sldLayoutId id="2147483688" r:id="rId16"/>
    <p:sldLayoutId id="2147483703" r:id="rId17"/>
    <p:sldLayoutId id="2147483685" r:id="rId18"/>
    <p:sldLayoutId id="2147483692" r:id="rId19"/>
    <p:sldLayoutId id="2147483674" r:id="rId20"/>
    <p:sldLayoutId id="2147483705" r:id="rId21"/>
  </p:sldLayoutIdLst>
  <p:hf hdr="0" ftr="0" dt="0"/>
  <p:txStyles>
    <p:titleStyle>
      <a:lvl1pPr algn="l" defTabSz="914400" rtl="0" eaLnBrk="1" latinLnBrk="0" hangingPunct="1">
        <a:spcBef>
          <a:spcPct val="0"/>
        </a:spcBef>
        <a:buNone/>
        <a:defRPr sz="2400" b="1" kern="1200">
          <a:solidFill>
            <a:schemeClr val="accent2"/>
          </a:solidFill>
          <a:latin typeface="+mj-lt"/>
          <a:ea typeface="+mj-ea"/>
          <a:cs typeface="+mj-cs"/>
        </a:defRPr>
      </a:lvl1pPr>
    </p:titleStyle>
    <p:body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10.xml"/><Relationship Id="rId6" Type="http://schemas.openxmlformats.org/officeDocument/2006/relationships/image" Target="../media/image18.png"/><Relationship Id="rId11" Type="http://schemas.openxmlformats.org/officeDocument/2006/relationships/image" Target="../media/image23.jpe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16.png"/><Relationship Id="rId9"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0.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4.png"/><Relationship Id="rId1" Type="http://schemas.openxmlformats.org/officeDocument/2006/relationships/slideLayout" Target="../slideLayouts/slideLayout10.xml"/><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1600x1066-IMG_6501.JPG"/>
          <p:cNvPicPr>
            <a:picLocks noChangeAspect="1"/>
          </p:cNvPicPr>
          <p:nvPr/>
        </p:nvPicPr>
        <p:blipFill>
          <a:blip r:embed="rId3" cstate="print"/>
          <a:stretch>
            <a:fillRect/>
          </a:stretch>
        </p:blipFill>
        <p:spPr>
          <a:xfrm>
            <a:off x="0" y="0"/>
            <a:ext cx="9144000" cy="6858000"/>
          </a:xfrm>
          <a:prstGeom prst="rect">
            <a:avLst/>
          </a:prstGeom>
        </p:spPr>
      </p:pic>
      <p:sp>
        <p:nvSpPr>
          <p:cNvPr id="5" name="Rectangle 4"/>
          <p:cNvSpPr/>
          <p:nvPr/>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6" name="Picture 5" descr="SAP_grad_R_pref.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613" y="6081713"/>
            <a:ext cx="916953" cy="454025"/>
          </a:xfrm>
          <a:prstGeom prst="rect">
            <a:avLst/>
          </a:prstGeom>
        </p:spPr>
      </p:pic>
      <p:sp>
        <p:nvSpPr>
          <p:cNvPr id="7" name="Rectangle 6"/>
          <p:cNvSpPr/>
          <p:nvPr/>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2" name="Title 1"/>
          <p:cNvSpPr>
            <a:spLocks noGrp="1"/>
          </p:cNvSpPr>
          <p:nvPr>
            <p:ph type="title"/>
          </p:nvPr>
        </p:nvSpPr>
        <p:spPr/>
        <p:txBody>
          <a:bodyPr/>
          <a:lstStyle/>
          <a:p>
            <a:r>
              <a:rPr lang="en-US" dirty="0" smtClean="0"/>
              <a:t>SAP Sailing Analytics</a:t>
            </a:r>
            <a:endParaRPr lang="en-US" dirty="0"/>
          </a:p>
        </p:txBody>
      </p:sp>
      <p:sp>
        <p:nvSpPr>
          <p:cNvPr id="3" name="Subtitle 2"/>
          <p:cNvSpPr>
            <a:spLocks noGrp="1"/>
          </p:cNvSpPr>
          <p:nvPr>
            <p:ph type="subTitle" idx="1"/>
          </p:nvPr>
        </p:nvSpPr>
        <p:spPr>
          <a:xfrm>
            <a:off x="414000" y="1195070"/>
            <a:ext cx="6840000" cy="492443"/>
          </a:xfrm>
        </p:spPr>
        <p:txBody>
          <a:bodyPr/>
          <a:lstStyle/>
          <a:p>
            <a:r>
              <a:rPr lang="en-US" dirty="0" smtClean="0"/>
              <a:t>A Compact Overview of our Program</a:t>
            </a:r>
            <a:endParaRPr lang="en-US" dirty="0" smtClean="0"/>
          </a:p>
          <a:p>
            <a:r>
              <a:rPr lang="en-US" dirty="0" smtClean="0"/>
              <a:t>Axel Uhl, Global Sponsorships</a:t>
            </a:r>
          </a:p>
          <a:p>
            <a:r>
              <a:rPr lang="en-US" dirty="0" smtClean="0"/>
              <a:t>November 11, </a:t>
            </a:r>
            <a:r>
              <a:rPr lang="en-US" dirty="0" smtClean="0"/>
              <a:t>2013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srcRect/>
          <a:stretch>
            <a:fillRect/>
          </a:stretch>
        </p:blipFill>
        <p:spPr bwMode="auto">
          <a:xfrm>
            <a:off x="52388" y="274638"/>
            <a:ext cx="9039225" cy="58007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Sailing in Global Sponsorships </a:t>
            </a:r>
            <a:endParaRPr lang="en-US" dirty="0"/>
          </a:p>
        </p:txBody>
      </p:sp>
      <p:sp>
        <p:nvSpPr>
          <p:cNvPr id="3" name="Text Placeholder 2"/>
          <p:cNvSpPr>
            <a:spLocks noGrp="1"/>
          </p:cNvSpPr>
          <p:nvPr>
            <p:ph type="body" sz="quarter" idx="10"/>
          </p:nvPr>
        </p:nvSpPr>
        <p:spPr>
          <a:xfrm>
            <a:off x="324000" y="1690687"/>
            <a:ext cx="4705199" cy="4391026"/>
          </a:xfrm>
        </p:spPr>
        <p:txBody>
          <a:bodyPr/>
          <a:lstStyle/>
          <a:p>
            <a:pPr lvl="1"/>
            <a:r>
              <a:rPr lang="en-US" dirty="0" smtClean="0"/>
              <a:t>SAP Sponsors the 5o5 Worlds Since 2009</a:t>
            </a:r>
          </a:p>
          <a:p>
            <a:pPr lvl="2"/>
            <a:r>
              <a:rPr lang="en-US" dirty="0" smtClean="0"/>
              <a:t>Hospitality Program</a:t>
            </a:r>
          </a:p>
          <a:p>
            <a:pPr lvl="2"/>
            <a:r>
              <a:rPr lang="en-US" dirty="0" smtClean="0"/>
              <a:t>Since 2010 Tracking-Based Analytics</a:t>
            </a:r>
          </a:p>
          <a:p>
            <a:pPr lvl="1"/>
            <a:r>
              <a:rPr lang="en-US" dirty="0" err="1" smtClean="0"/>
              <a:t>Kieler</a:t>
            </a:r>
            <a:r>
              <a:rPr lang="en-US" dirty="0" smtClean="0"/>
              <a:t> </a:t>
            </a:r>
            <a:r>
              <a:rPr lang="en-US" dirty="0" err="1" smtClean="0"/>
              <a:t>Woche</a:t>
            </a:r>
            <a:r>
              <a:rPr lang="en-US" dirty="0" smtClean="0"/>
              <a:t> 2011-2013</a:t>
            </a:r>
          </a:p>
          <a:p>
            <a:pPr lvl="2"/>
            <a:r>
              <a:rPr lang="en-US" dirty="0" smtClean="0"/>
              <a:t>First Live Leader Board with Basic Live Analytics in 2011 (e.g., Speeds, Distances, Wind)</a:t>
            </a:r>
          </a:p>
          <a:p>
            <a:pPr lvl="1"/>
            <a:r>
              <a:rPr lang="en-US" dirty="0" smtClean="0"/>
              <a:t>Various Smaller Events with Live Analytics</a:t>
            </a:r>
          </a:p>
          <a:p>
            <a:pPr lvl="2"/>
            <a:r>
              <a:rPr lang="en-US" dirty="0" smtClean="0"/>
              <a:t>IDM </a:t>
            </a:r>
            <a:r>
              <a:rPr lang="en-US" dirty="0" err="1" smtClean="0"/>
              <a:t>Travem</a:t>
            </a:r>
            <a:r>
              <a:rPr lang="de-DE" dirty="0" smtClean="0"/>
              <a:t>ünde, MdM Hamburg, </a:t>
            </a:r>
            <a:r>
              <a:rPr lang="en-US" dirty="0" smtClean="0"/>
              <a:t>Young Europeans Sailing Kiel, BMW Sailing Cup </a:t>
            </a:r>
            <a:r>
              <a:rPr lang="en-US" dirty="0" err="1" smtClean="0"/>
              <a:t>Wannsee</a:t>
            </a:r>
            <a:r>
              <a:rPr lang="en-US" dirty="0" smtClean="0"/>
              <a:t>, Berlin Match Race, Dragon IDM </a:t>
            </a:r>
            <a:r>
              <a:rPr lang="en-US" dirty="0" err="1" smtClean="0"/>
              <a:t>Wannsee</a:t>
            </a:r>
            <a:r>
              <a:rPr lang="en-US" dirty="0" smtClean="0"/>
              <a:t>, 49er Euros Lake Garda, …</a:t>
            </a:r>
          </a:p>
          <a:p>
            <a:pPr lvl="1"/>
            <a:r>
              <a:rPr lang="en-US" dirty="0" smtClean="0"/>
              <a:t>Extreme Sailing Series</a:t>
            </a:r>
          </a:p>
          <a:p>
            <a:pPr lvl="2"/>
            <a:r>
              <a:rPr lang="en-US" dirty="0" smtClean="0"/>
              <a:t>Live Analytics for the last three acts of 2012</a:t>
            </a:r>
          </a:p>
          <a:p>
            <a:pPr lvl="2"/>
            <a:r>
              <a:rPr lang="en-US" dirty="0" smtClean="0"/>
              <a:t>Official Score Keeper and Analytics Provider for the 2013 Series</a:t>
            </a:r>
          </a:p>
          <a:p>
            <a:pPr lvl="1"/>
            <a:r>
              <a:rPr lang="en-US" dirty="0" smtClean="0"/>
              <a:t>See </a:t>
            </a:r>
            <a:r>
              <a:rPr lang="en-US" b="1" dirty="0" err="1" smtClean="0">
                <a:solidFill>
                  <a:srgbClr val="0070C0"/>
                </a:solidFill>
                <a:latin typeface="Courier New" pitchFamily="49" charset="0"/>
                <a:cs typeface="Courier New" pitchFamily="49" charset="0"/>
              </a:rPr>
              <a:t>http://sapsailing.com</a:t>
            </a:r>
            <a:endParaRPr lang="en-US" b="1" dirty="0" smtClean="0">
              <a:solidFill>
                <a:srgbClr val="0070C0"/>
              </a:solidFill>
              <a:latin typeface="Courier New" pitchFamily="49" charset="0"/>
              <a:cs typeface="Courier New" pitchFamily="49" charset="0"/>
            </a:endParaRPr>
          </a:p>
        </p:txBody>
      </p:sp>
      <p:pic>
        <p:nvPicPr>
          <p:cNvPr id="5" name="Picture 4" descr="Plakat_KiWo_11_354x500.jpg"/>
          <p:cNvPicPr>
            <a:picLocks noChangeAspect="1"/>
          </p:cNvPicPr>
          <p:nvPr/>
        </p:nvPicPr>
        <p:blipFill>
          <a:blip r:embed="rId3" cstate="print"/>
          <a:stretch>
            <a:fillRect/>
          </a:stretch>
        </p:blipFill>
        <p:spPr>
          <a:xfrm>
            <a:off x="7645654" y="1346200"/>
            <a:ext cx="1078992" cy="1524000"/>
          </a:xfrm>
          <a:prstGeom prst="rect">
            <a:avLst/>
          </a:prstGeom>
          <a:ln>
            <a:noFill/>
          </a:ln>
          <a:effectLst>
            <a:outerShdw blurRad="292100" dist="139700" dir="2700000" algn="tl" rotWithShape="0">
              <a:srgbClr val="333333">
                <a:alpha val="65000"/>
              </a:srgbClr>
            </a:outerShdw>
          </a:effectLst>
        </p:spPr>
      </p:pic>
      <p:pic>
        <p:nvPicPr>
          <p:cNvPr id="6" name="Picture 5" descr="The 2009 SAP 505 Worlds in San Francisco - pic Courtesy 505 Association.jpg"/>
          <p:cNvPicPr>
            <a:picLocks noChangeAspect="1"/>
          </p:cNvPicPr>
          <p:nvPr/>
        </p:nvPicPr>
        <p:blipFill>
          <a:blip r:embed="rId4" cstate="print"/>
          <a:stretch>
            <a:fillRect/>
          </a:stretch>
        </p:blipFill>
        <p:spPr>
          <a:xfrm>
            <a:off x="5209721" y="1368425"/>
            <a:ext cx="2239211" cy="1489075"/>
          </a:xfrm>
          <a:prstGeom prst="rect">
            <a:avLst/>
          </a:prstGeom>
          <a:ln>
            <a:noFill/>
          </a:ln>
          <a:effectLst>
            <a:outerShdw blurRad="292100" dist="139700" dir="2700000" algn="tl" rotWithShape="0">
              <a:srgbClr val="333333">
                <a:alpha val="65000"/>
              </a:srgbClr>
            </a:outerShdw>
          </a:effectLst>
        </p:spPr>
      </p:pic>
      <p:pic>
        <p:nvPicPr>
          <p:cNvPr id="8" name="Picture 7" descr="SAP__c__LloydImages.3.540x.jpg"/>
          <p:cNvPicPr>
            <a:picLocks noChangeAspect="1"/>
          </p:cNvPicPr>
          <p:nvPr/>
        </p:nvPicPr>
        <p:blipFill>
          <a:blip r:embed="rId5" cstate="print"/>
          <a:stretch>
            <a:fillRect/>
          </a:stretch>
        </p:blipFill>
        <p:spPr>
          <a:xfrm>
            <a:off x="6506209" y="4782820"/>
            <a:ext cx="2229333" cy="1465580"/>
          </a:xfrm>
          <a:prstGeom prst="rect">
            <a:avLst/>
          </a:prstGeom>
          <a:ln>
            <a:noFill/>
          </a:ln>
          <a:effectLst>
            <a:outerShdw blurRad="292100" dist="139700" dir="2700000" algn="tl" rotWithShape="0">
              <a:srgbClr val="333333">
                <a:alpha val="65000"/>
              </a:srgbClr>
            </a:outerShdw>
          </a:effectLst>
        </p:spPr>
      </p:pic>
      <p:pic>
        <p:nvPicPr>
          <p:cNvPr id="9" name="Picture 8" descr="SAP-Sailing-Analytics.jpg"/>
          <p:cNvPicPr>
            <a:picLocks noChangeAspect="1"/>
          </p:cNvPicPr>
          <p:nvPr/>
        </p:nvPicPr>
        <p:blipFill>
          <a:blip r:embed="rId6" cstate="print"/>
          <a:stretch>
            <a:fillRect/>
          </a:stretch>
        </p:blipFill>
        <p:spPr>
          <a:xfrm>
            <a:off x="4956176" y="3819526"/>
            <a:ext cx="2825750" cy="1222948"/>
          </a:xfrm>
          <a:prstGeom prst="rect">
            <a:avLst/>
          </a:prstGeom>
          <a:ln>
            <a:noFill/>
          </a:ln>
          <a:effectLst>
            <a:outerShdw blurRad="292100" dist="139700" dir="2700000" algn="tl" rotWithShape="0">
              <a:srgbClr val="333333">
                <a:alpha val="65000"/>
              </a:srgbClr>
            </a:outerShdw>
          </a:effectLst>
        </p:spPr>
      </p:pic>
      <p:pic>
        <p:nvPicPr>
          <p:cNvPr id="7" name="Picture 6" descr="Mallorca_maerz_cr_team_heil_ploessel.jpg"/>
          <p:cNvPicPr>
            <a:picLocks noChangeAspect="1"/>
          </p:cNvPicPr>
          <p:nvPr/>
        </p:nvPicPr>
        <p:blipFill>
          <a:blip r:embed="rId7" cstate="print"/>
          <a:stretch>
            <a:fillRect/>
          </a:stretch>
        </p:blipFill>
        <p:spPr>
          <a:xfrm>
            <a:off x="6508750" y="3014662"/>
            <a:ext cx="2228850" cy="148706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Event Set-Up</a:t>
            </a:r>
            <a:endParaRPr lang="en-US" dirty="0"/>
          </a:p>
        </p:txBody>
      </p:sp>
      <p:sp>
        <p:nvSpPr>
          <p:cNvPr id="3" name="Text Placeholder 2"/>
          <p:cNvSpPr>
            <a:spLocks noGrp="1"/>
          </p:cNvSpPr>
          <p:nvPr>
            <p:ph type="body" sz="quarter" idx="10"/>
          </p:nvPr>
        </p:nvSpPr>
        <p:spPr>
          <a:xfrm>
            <a:off x="324001" y="1690687"/>
            <a:ext cx="5346549" cy="4391026"/>
          </a:xfrm>
        </p:spPr>
        <p:txBody>
          <a:bodyPr/>
          <a:lstStyle/>
          <a:p>
            <a:r>
              <a:rPr lang="en-US" dirty="0" smtClean="0"/>
              <a:t>Hospitality Program with Spectator Boats</a:t>
            </a:r>
          </a:p>
          <a:p>
            <a:pPr lvl="2"/>
            <a:r>
              <a:rPr lang="en-US" dirty="0" smtClean="0"/>
              <a:t>Live Race Analytics shown to spectators on tablets</a:t>
            </a:r>
          </a:p>
          <a:p>
            <a:r>
              <a:rPr lang="en-US" dirty="0" smtClean="0"/>
              <a:t>Lounge</a:t>
            </a:r>
          </a:p>
          <a:p>
            <a:pPr lvl="2"/>
            <a:r>
              <a:rPr lang="en-US" dirty="0" err="1" smtClean="0"/>
              <a:t>iPads</a:t>
            </a:r>
            <a:r>
              <a:rPr lang="en-US" dirty="0" smtClean="0"/>
              <a:t> and big screens</a:t>
            </a:r>
          </a:p>
          <a:p>
            <a:r>
              <a:rPr lang="en-US" dirty="0" smtClean="0"/>
              <a:t>On-Shore Viewers</a:t>
            </a:r>
          </a:p>
          <a:p>
            <a:pPr lvl="2"/>
            <a:r>
              <a:rPr lang="en-US" dirty="0" smtClean="0"/>
              <a:t>Online live program with scheduled racing times and course areas</a:t>
            </a:r>
          </a:p>
          <a:p>
            <a:pPr lvl="2"/>
            <a:r>
              <a:rPr lang="en-US" dirty="0" smtClean="0"/>
              <a:t>Live 2D / 3D Course and Race Visualization on shore</a:t>
            </a:r>
          </a:p>
          <a:p>
            <a:pPr lvl="2"/>
            <a:r>
              <a:rPr lang="en-US" dirty="0" smtClean="0"/>
              <a:t>Live Internet streaming with commentary</a:t>
            </a:r>
          </a:p>
          <a:p>
            <a:pPr lvl="2"/>
            <a:r>
              <a:rPr lang="en-US" dirty="0" smtClean="0"/>
              <a:t>Sailors Debrief using the SAP Sailing Analytics</a:t>
            </a:r>
          </a:p>
        </p:txBody>
      </p:sp>
      <p:pic>
        <p:nvPicPr>
          <p:cNvPr id="9" name="Picture 8" descr="640x426-IMG_2307.JPG"/>
          <p:cNvPicPr>
            <a:picLocks noChangeAspect="1"/>
          </p:cNvPicPr>
          <p:nvPr/>
        </p:nvPicPr>
        <p:blipFill>
          <a:blip r:embed="rId3" cstate="print"/>
          <a:stretch>
            <a:fillRect/>
          </a:stretch>
        </p:blipFill>
        <p:spPr>
          <a:xfrm>
            <a:off x="6642101" y="479425"/>
            <a:ext cx="2190749" cy="1458217"/>
          </a:xfrm>
          <a:prstGeom prst="rect">
            <a:avLst/>
          </a:prstGeom>
          <a:ln>
            <a:noFill/>
          </a:ln>
          <a:effectLst>
            <a:outerShdw blurRad="292100" dist="139700" dir="2700000" algn="tl" rotWithShape="0">
              <a:srgbClr val="333333">
                <a:alpha val="65000"/>
              </a:srgbClr>
            </a:outerShdw>
          </a:effectLst>
        </p:spPr>
      </p:pic>
      <p:pic>
        <p:nvPicPr>
          <p:cNvPr id="10" name="Picture 9" descr="640x426-IMG_5733.JPG"/>
          <p:cNvPicPr>
            <a:picLocks noChangeAspect="1"/>
          </p:cNvPicPr>
          <p:nvPr/>
        </p:nvPicPr>
        <p:blipFill>
          <a:blip r:embed="rId4" cstate="print"/>
          <a:stretch>
            <a:fillRect/>
          </a:stretch>
        </p:blipFill>
        <p:spPr>
          <a:xfrm>
            <a:off x="6667499" y="4968875"/>
            <a:ext cx="2145645" cy="1428195"/>
          </a:xfrm>
          <a:prstGeom prst="rect">
            <a:avLst/>
          </a:prstGeom>
          <a:ln>
            <a:noFill/>
          </a:ln>
          <a:effectLst>
            <a:outerShdw blurRad="292100" dist="139700" dir="2700000" algn="tl" rotWithShape="0">
              <a:srgbClr val="333333">
                <a:alpha val="65000"/>
              </a:srgbClr>
            </a:outerShdw>
          </a:effectLst>
        </p:spPr>
      </p:pic>
      <p:pic>
        <p:nvPicPr>
          <p:cNvPr id="11" name="Picture 10" descr="3DModelling_midisze.jpg"/>
          <p:cNvPicPr>
            <a:picLocks noChangeAspect="1"/>
          </p:cNvPicPr>
          <p:nvPr/>
        </p:nvPicPr>
        <p:blipFill>
          <a:blip r:embed="rId5" cstate="print"/>
          <a:stretch>
            <a:fillRect/>
          </a:stretch>
        </p:blipFill>
        <p:spPr>
          <a:xfrm>
            <a:off x="6668136" y="3665092"/>
            <a:ext cx="2155189" cy="1217553"/>
          </a:xfrm>
          <a:prstGeom prst="rect">
            <a:avLst/>
          </a:prstGeom>
          <a:ln>
            <a:noFill/>
          </a:ln>
          <a:effectLst>
            <a:outerShdw blurRad="292100" dist="139700" dir="2700000" algn="tl" rotWithShape="0">
              <a:srgbClr val="333333">
                <a:alpha val="65000"/>
              </a:srgbClr>
            </a:outerShdw>
          </a:effectLst>
        </p:spPr>
      </p:pic>
      <p:pic>
        <p:nvPicPr>
          <p:cNvPr id="12" name="Picture 11" descr="640x426-IMG_6946.JPG"/>
          <p:cNvPicPr>
            <a:picLocks noChangeAspect="1"/>
          </p:cNvPicPr>
          <p:nvPr/>
        </p:nvPicPr>
        <p:blipFill>
          <a:blip r:embed="rId6" cstate="print"/>
          <a:stretch>
            <a:fillRect/>
          </a:stretch>
        </p:blipFill>
        <p:spPr>
          <a:xfrm>
            <a:off x="6658020" y="2114549"/>
            <a:ext cx="2175100" cy="144780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index.jpg"/>
          <p:cNvPicPr>
            <a:picLocks noChangeAspect="1"/>
          </p:cNvPicPr>
          <p:nvPr/>
        </p:nvPicPr>
        <p:blipFill>
          <a:blip r:embed="rId2" cstate="print"/>
          <a:stretch>
            <a:fillRect/>
          </a:stretch>
        </p:blipFill>
        <p:spPr>
          <a:xfrm>
            <a:off x="2828924" y="3062287"/>
            <a:ext cx="3676651" cy="2757488"/>
          </a:xfrm>
          <a:prstGeom prst="rect">
            <a:avLst/>
          </a:prstGeom>
        </p:spPr>
      </p:pic>
      <p:sp>
        <p:nvSpPr>
          <p:cNvPr id="2" name="Title 1"/>
          <p:cNvSpPr>
            <a:spLocks noGrp="1"/>
          </p:cNvSpPr>
          <p:nvPr>
            <p:ph type="title"/>
          </p:nvPr>
        </p:nvSpPr>
        <p:spPr/>
        <p:txBody>
          <a:bodyPr/>
          <a:lstStyle/>
          <a:p>
            <a:r>
              <a:rPr lang="en-US" dirty="0" smtClean="0"/>
              <a:t>SAP Sailing Analytics System Landscape and Data Flow</a:t>
            </a:r>
            <a:endParaRPr lang="en-US" dirty="0"/>
          </a:p>
        </p:txBody>
      </p:sp>
      <p:pic>
        <p:nvPicPr>
          <p:cNvPr id="3076" name="Picture 4" descr="C:\Users\d043530\AppData\Local\Microsoft\Windows\Temporary Internet Files\Content.IE5\PRLW8CGY\MC900435242[1].png"/>
          <p:cNvPicPr>
            <a:picLocks noChangeAspect="1" noChangeArrowheads="1"/>
          </p:cNvPicPr>
          <p:nvPr/>
        </p:nvPicPr>
        <p:blipFill>
          <a:blip r:embed="rId3" cstate="print"/>
          <a:srcRect/>
          <a:stretch>
            <a:fillRect/>
          </a:stretch>
        </p:blipFill>
        <p:spPr bwMode="auto">
          <a:xfrm>
            <a:off x="4038600" y="1619249"/>
            <a:ext cx="948374" cy="1876425"/>
          </a:xfrm>
          <a:prstGeom prst="rect">
            <a:avLst/>
          </a:prstGeom>
          <a:noFill/>
        </p:spPr>
      </p:pic>
      <p:sp>
        <p:nvSpPr>
          <p:cNvPr id="7" name="TextBox 6"/>
          <p:cNvSpPr txBox="1"/>
          <p:nvPr/>
        </p:nvSpPr>
        <p:spPr>
          <a:xfrm>
            <a:off x="3686175" y="1333500"/>
            <a:ext cx="1526059"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err="1" smtClean="0">
                <a:ea typeface="Arial Unicode MS" pitchFamily="34" charset="-128"/>
                <a:cs typeface="Arial Unicode MS" pitchFamily="34" charset="-128"/>
              </a:rPr>
              <a:t>sapsailing.com</a:t>
            </a:r>
            <a:endParaRPr lang="en-US" sz="1800" kern="0" dirty="0" smtClean="0">
              <a:ea typeface="Arial Unicode MS" pitchFamily="34" charset="-128"/>
              <a:cs typeface="Arial Unicode MS" pitchFamily="34" charset="-128"/>
            </a:endParaRPr>
          </a:p>
        </p:txBody>
      </p:sp>
      <p:pic>
        <p:nvPicPr>
          <p:cNvPr id="8" name="Picture 7"/>
          <p:cNvPicPr>
            <a:picLocks noChangeAspect="1" noChangeArrowheads="1"/>
          </p:cNvPicPr>
          <p:nvPr/>
        </p:nvPicPr>
        <p:blipFill>
          <a:blip r:embed="rId4" cstate="print"/>
          <a:srcRect/>
          <a:stretch>
            <a:fillRect/>
          </a:stretch>
        </p:blipFill>
        <p:spPr bwMode="auto">
          <a:xfrm>
            <a:off x="4008438" y="5329238"/>
            <a:ext cx="1219200" cy="923925"/>
          </a:xfrm>
          <a:prstGeom prst="rect">
            <a:avLst/>
          </a:prstGeom>
          <a:noFill/>
          <a:ln w="9525">
            <a:noFill/>
            <a:miter lim="800000"/>
            <a:headEnd/>
            <a:tailEnd/>
          </a:ln>
        </p:spPr>
      </p:pic>
      <p:pic>
        <p:nvPicPr>
          <p:cNvPr id="9" name="Picture 446"/>
          <p:cNvPicPr>
            <a:picLocks noChangeAspect="1" noChangeArrowheads="1"/>
          </p:cNvPicPr>
          <p:nvPr/>
        </p:nvPicPr>
        <p:blipFill>
          <a:blip r:embed="rId5" cstate="print"/>
          <a:srcRect/>
          <a:stretch>
            <a:fillRect/>
          </a:stretch>
        </p:blipFill>
        <p:spPr bwMode="auto">
          <a:xfrm>
            <a:off x="650876" y="1362075"/>
            <a:ext cx="513130" cy="885825"/>
          </a:xfrm>
          <a:prstGeom prst="rect">
            <a:avLst/>
          </a:prstGeom>
          <a:noFill/>
          <a:ln w="9525">
            <a:noFill/>
            <a:miter lim="800000"/>
            <a:headEnd/>
            <a:tailEnd/>
          </a:ln>
        </p:spPr>
      </p:pic>
      <p:pic>
        <p:nvPicPr>
          <p:cNvPr id="10" name="Picture 4" descr="C:\Users\d043530\AppData\Local\Microsoft\Windows\Temporary Internet Files\Content.IE5\PRLW8CGY\MC900435242[1].png"/>
          <p:cNvPicPr>
            <a:picLocks noChangeAspect="1" noChangeArrowheads="1"/>
          </p:cNvPicPr>
          <p:nvPr/>
        </p:nvPicPr>
        <p:blipFill>
          <a:blip r:embed="rId3" cstate="print"/>
          <a:srcRect/>
          <a:stretch>
            <a:fillRect/>
          </a:stretch>
        </p:blipFill>
        <p:spPr bwMode="auto">
          <a:xfrm>
            <a:off x="7286625" y="3086099"/>
            <a:ext cx="948374" cy="1876425"/>
          </a:xfrm>
          <a:prstGeom prst="rect">
            <a:avLst/>
          </a:prstGeom>
          <a:noFill/>
        </p:spPr>
      </p:pic>
      <p:pic>
        <p:nvPicPr>
          <p:cNvPr id="13" name="Picture 12" descr="tractraclogo.png"/>
          <p:cNvPicPr>
            <a:picLocks noChangeAspect="1"/>
          </p:cNvPicPr>
          <p:nvPr/>
        </p:nvPicPr>
        <p:blipFill>
          <a:blip r:embed="rId6" cstate="print"/>
          <a:stretch>
            <a:fillRect/>
          </a:stretch>
        </p:blipFill>
        <p:spPr>
          <a:xfrm>
            <a:off x="6915150" y="4467225"/>
            <a:ext cx="1828800" cy="438150"/>
          </a:xfrm>
          <a:prstGeom prst="rect">
            <a:avLst/>
          </a:prstGeom>
        </p:spPr>
      </p:pic>
      <p:pic>
        <p:nvPicPr>
          <p:cNvPr id="14" name="Picture 13" descr="8419866.jpg"/>
          <p:cNvPicPr>
            <a:picLocks noChangeAspect="1"/>
          </p:cNvPicPr>
          <p:nvPr/>
        </p:nvPicPr>
        <p:blipFill>
          <a:blip r:embed="rId7" cstate="print"/>
          <a:stretch>
            <a:fillRect/>
          </a:stretch>
        </p:blipFill>
        <p:spPr>
          <a:xfrm>
            <a:off x="396875" y="2654300"/>
            <a:ext cx="1060450" cy="1060450"/>
          </a:xfrm>
          <a:prstGeom prst="rect">
            <a:avLst/>
          </a:prstGeom>
        </p:spPr>
      </p:pic>
      <p:sp>
        <p:nvSpPr>
          <p:cNvPr id="15" name="TextBox 14"/>
          <p:cNvSpPr txBox="1"/>
          <p:nvPr/>
        </p:nvSpPr>
        <p:spPr>
          <a:xfrm>
            <a:off x="371475" y="3686175"/>
            <a:ext cx="1154162"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err="1" smtClean="0">
                <a:ea typeface="Arial Unicode MS" pitchFamily="34" charset="-128"/>
                <a:cs typeface="Arial Unicode MS" pitchFamily="34" charset="-128"/>
              </a:rPr>
              <a:t>Toughbook</a:t>
            </a:r>
            <a:endParaRPr lang="en-US" sz="1800" kern="0" dirty="0" smtClean="0">
              <a:ea typeface="Arial Unicode MS" pitchFamily="34" charset="-128"/>
              <a:cs typeface="Arial Unicode MS" pitchFamily="34" charset="-128"/>
            </a:endParaRPr>
          </a:p>
        </p:txBody>
      </p:sp>
      <p:pic>
        <p:nvPicPr>
          <p:cNvPr id="16" name="Picture 15" descr="B313683.jpg"/>
          <p:cNvPicPr>
            <a:picLocks noChangeAspect="1"/>
          </p:cNvPicPr>
          <p:nvPr/>
        </p:nvPicPr>
        <p:blipFill>
          <a:blip r:embed="rId8" cstate="print"/>
          <a:stretch>
            <a:fillRect/>
          </a:stretch>
        </p:blipFill>
        <p:spPr>
          <a:xfrm>
            <a:off x="142876" y="4238626"/>
            <a:ext cx="1665242" cy="1657350"/>
          </a:xfrm>
          <a:prstGeom prst="trapezoid">
            <a:avLst/>
          </a:prstGeom>
          <a:scene3d>
            <a:camera prst="perspectiveRelaxed"/>
            <a:lightRig rig="threePt" dir="t"/>
          </a:scene3d>
        </p:spPr>
      </p:pic>
      <p:pic>
        <p:nvPicPr>
          <p:cNvPr id="17" name="Picture 16" descr="index.jpg"/>
          <p:cNvPicPr>
            <a:picLocks noChangeAspect="1"/>
          </p:cNvPicPr>
          <p:nvPr/>
        </p:nvPicPr>
        <p:blipFill>
          <a:blip r:embed="rId9" cstate="print"/>
          <a:stretch>
            <a:fillRect/>
          </a:stretch>
        </p:blipFill>
        <p:spPr>
          <a:xfrm>
            <a:off x="823912" y="4129087"/>
            <a:ext cx="386569" cy="309563"/>
          </a:xfrm>
          <a:prstGeom prst="rect">
            <a:avLst/>
          </a:prstGeom>
        </p:spPr>
      </p:pic>
      <p:sp>
        <p:nvSpPr>
          <p:cNvPr id="18" name="TextBox 17"/>
          <p:cNvSpPr txBox="1"/>
          <p:nvPr/>
        </p:nvSpPr>
        <p:spPr>
          <a:xfrm>
            <a:off x="266700" y="5572125"/>
            <a:ext cx="1500411"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Mobile hotspot</a:t>
            </a:r>
          </a:p>
        </p:txBody>
      </p:sp>
      <p:cxnSp>
        <p:nvCxnSpPr>
          <p:cNvPr id="20" name="Straight Arrow Connector 19"/>
          <p:cNvCxnSpPr>
            <a:stCxn id="9" idx="2"/>
            <a:endCxn id="14" idx="0"/>
          </p:cNvCxnSpPr>
          <p:nvPr/>
        </p:nvCxnSpPr>
        <p:spPr>
          <a:xfrm>
            <a:off x="907441" y="2247900"/>
            <a:ext cx="19659" cy="40640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219450" y="6162675"/>
            <a:ext cx="2590453"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GSM / GPS Boat Tracker</a:t>
            </a:r>
          </a:p>
        </p:txBody>
      </p:sp>
      <p:cxnSp>
        <p:nvCxnSpPr>
          <p:cNvPr id="27" name="Elbow Connector 26"/>
          <p:cNvCxnSpPr>
            <a:stCxn id="16" idx="3"/>
          </p:cNvCxnSpPr>
          <p:nvPr/>
        </p:nvCxnSpPr>
        <p:spPr>
          <a:xfrm flipV="1">
            <a:off x="1600949" y="2771775"/>
            <a:ext cx="2628151" cy="2295526"/>
          </a:xfrm>
          <a:prstGeom prst="bentConnector3">
            <a:avLst>
              <a:gd name="adj1" fmla="val 76819"/>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hape 34"/>
          <p:cNvCxnSpPr>
            <a:stCxn id="8" idx="0"/>
          </p:cNvCxnSpPr>
          <p:nvPr/>
        </p:nvCxnSpPr>
        <p:spPr>
          <a:xfrm rot="5400000" flipH="1" flipV="1">
            <a:off x="5597525" y="3449639"/>
            <a:ext cx="900113" cy="2859087"/>
          </a:xfrm>
          <a:prstGeom prst="bentConnector2">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4600575" y="3886200"/>
            <a:ext cx="27527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4600575" y="3000375"/>
            <a:ext cx="0" cy="885825"/>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51" name="Picture 50" descr="choosing-web-browsers.jpg"/>
          <p:cNvPicPr>
            <a:picLocks noChangeAspect="1"/>
          </p:cNvPicPr>
          <p:nvPr/>
        </p:nvPicPr>
        <p:blipFill>
          <a:blip r:embed="rId10" cstate="print"/>
          <a:stretch>
            <a:fillRect/>
          </a:stretch>
        </p:blipFill>
        <p:spPr>
          <a:xfrm>
            <a:off x="6953250" y="1676400"/>
            <a:ext cx="981075" cy="981075"/>
          </a:xfrm>
          <a:prstGeom prst="rect">
            <a:avLst/>
          </a:prstGeom>
        </p:spPr>
      </p:pic>
      <p:cxnSp>
        <p:nvCxnSpPr>
          <p:cNvPr id="53" name="Elbow Connector 52"/>
          <p:cNvCxnSpPr/>
          <p:nvPr/>
        </p:nvCxnSpPr>
        <p:spPr>
          <a:xfrm>
            <a:off x="4905375" y="2752725"/>
            <a:ext cx="1009650" cy="914400"/>
          </a:xfrm>
          <a:prstGeom prst="bent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5895975" y="2276475"/>
            <a:ext cx="0" cy="13906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V="1">
            <a:off x="5895975" y="2266950"/>
            <a:ext cx="1047750" cy="1"/>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2352675" y="4724400"/>
            <a:ext cx="487313"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UDP</a:t>
            </a:r>
          </a:p>
        </p:txBody>
      </p:sp>
      <p:sp>
        <p:nvSpPr>
          <p:cNvPr id="66" name="TextBox 65"/>
          <p:cNvSpPr txBox="1"/>
          <p:nvPr/>
        </p:nvSpPr>
        <p:spPr>
          <a:xfrm>
            <a:off x="1276350" y="4133850"/>
            <a:ext cx="487313"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UDP</a:t>
            </a:r>
          </a:p>
        </p:txBody>
      </p:sp>
      <p:sp>
        <p:nvSpPr>
          <p:cNvPr id="68" name="TextBox 67"/>
          <p:cNvSpPr txBox="1"/>
          <p:nvPr/>
        </p:nvSpPr>
        <p:spPr>
          <a:xfrm>
            <a:off x="6096000" y="1952625"/>
            <a:ext cx="602729"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HTTP</a:t>
            </a:r>
          </a:p>
        </p:txBody>
      </p:sp>
      <p:sp>
        <p:nvSpPr>
          <p:cNvPr id="72" name="TextBox 71"/>
          <p:cNvSpPr txBox="1"/>
          <p:nvPr/>
        </p:nvSpPr>
        <p:spPr>
          <a:xfrm>
            <a:off x="6410325" y="3609975"/>
            <a:ext cx="461665"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TCP</a:t>
            </a:r>
          </a:p>
        </p:txBody>
      </p:sp>
      <p:sp>
        <p:nvSpPr>
          <p:cNvPr id="73" name="TextBox 72"/>
          <p:cNvSpPr txBox="1"/>
          <p:nvPr/>
        </p:nvSpPr>
        <p:spPr>
          <a:xfrm>
            <a:off x="6381750" y="4429125"/>
            <a:ext cx="461665"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TCP</a:t>
            </a:r>
          </a:p>
        </p:txBody>
      </p:sp>
      <p:pic>
        <p:nvPicPr>
          <p:cNvPr id="30" name="Picture 29" descr="nick_strip.JPG"/>
          <p:cNvPicPr>
            <a:picLocks noChangeAspect="1"/>
          </p:cNvPicPr>
          <p:nvPr/>
        </p:nvPicPr>
        <p:blipFill>
          <a:blip r:embed="rId11" cstate="print"/>
          <a:stretch>
            <a:fillRect/>
          </a:stretch>
        </p:blipFill>
        <p:spPr>
          <a:xfrm>
            <a:off x="571500" y="2724150"/>
            <a:ext cx="723899" cy="542924"/>
          </a:xfrm>
          <a:prstGeom prst="rect">
            <a:avLst/>
          </a:prstGeom>
        </p:spPr>
      </p:pic>
      <p:sp>
        <p:nvSpPr>
          <p:cNvPr id="31" name="TextBox 30"/>
          <p:cNvSpPr txBox="1"/>
          <p:nvPr/>
        </p:nvSpPr>
        <p:spPr>
          <a:xfrm>
            <a:off x="1628775" y="2819400"/>
            <a:ext cx="1077218"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Expedition</a:t>
            </a:r>
          </a:p>
        </p:txBody>
      </p:sp>
      <p:cxnSp>
        <p:nvCxnSpPr>
          <p:cNvPr id="33" name="Straight Connector 32"/>
          <p:cNvCxnSpPr>
            <a:endCxn id="31" idx="1"/>
          </p:cNvCxnSpPr>
          <p:nvPr/>
        </p:nvCxnSpPr>
        <p:spPr>
          <a:xfrm flipV="1">
            <a:off x="914400" y="2957900"/>
            <a:ext cx="714375" cy="52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1238250" y="4019550"/>
            <a:ext cx="9525" cy="504825"/>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190625" y="1609725"/>
            <a:ext cx="2000548"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Wind measurement</a:t>
            </a:r>
          </a:p>
        </p:txBody>
      </p:sp>
    </p:spTree>
    <p:extLst>
      <p:ext uri="{BB962C8B-B14F-4D97-AF65-F5344CB8AC3E}">
        <p14:creationId xmlns:p14="http://schemas.microsoft.com/office/powerpoint/2010/main" val="39065364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Android App for Race Committee Support</a:t>
            </a:r>
            <a:endParaRPr lang="en-US" dirty="0"/>
          </a:p>
        </p:txBody>
      </p:sp>
      <p:sp>
        <p:nvSpPr>
          <p:cNvPr id="3" name="Text Placeholder 2"/>
          <p:cNvSpPr>
            <a:spLocks noGrp="1"/>
          </p:cNvSpPr>
          <p:nvPr>
            <p:ph type="body" sz="quarter" idx="10"/>
          </p:nvPr>
        </p:nvSpPr>
        <p:spPr/>
        <p:txBody>
          <a:bodyPr/>
          <a:lstStyle/>
          <a:p>
            <a:r>
              <a:rPr lang="en-US" dirty="0" smtClean="0"/>
              <a:t>Announces Course and Race Start Time</a:t>
            </a:r>
          </a:p>
          <a:p>
            <a:r>
              <a:rPr lang="en-US" dirty="0" smtClean="0"/>
              <a:t>Will be used for final result entry</a:t>
            </a:r>
            <a:endParaRPr lang="en-US" dirty="0"/>
          </a:p>
        </p:txBody>
      </p:sp>
      <p:pic>
        <p:nvPicPr>
          <p:cNvPr id="14338" name="Picture 2"/>
          <p:cNvPicPr>
            <a:picLocks noChangeAspect="1" noChangeArrowheads="1"/>
          </p:cNvPicPr>
          <p:nvPr/>
        </p:nvPicPr>
        <p:blipFill>
          <a:blip r:embed="rId2" cstate="print"/>
          <a:srcRect/>
          <a:stretch>
            <a:fillRect/>
          </a:stretch>
        </p:blipFill>
        <p:spPr bwMode="auto">
          <a:xfrm>
            <a:off x="4094334" y="3734745"/>
            <a:ext cx="4313203" cy="2691493"/>
          </a:xfrm>
          <a:prstGeom prst="rect">
            <a:avLst/>
          </a:prstGeom>
          <a:ln>
            <a:noFill/>
          </a:ln>
          <a:effectLst>
            <a:outerShdw blurRad="292100" dist="139700" dir="2700000" algn="tl" rotWithShape="0">
              <a:srgbClr val="333333">
                <a:alpha val="65000"/>
              </a:srgbClr>
            </a:outerShdw>
          </a:effectLst>
        </p:spPr>
      </p:pic>
      <p:pic>
        <p:nvPicPr>
          <p:cNvPr id="14339" name="Picture 3"/>
          <p:cNvPicPr>
            <a:picLocks noChangeAspect="1" noChangeArrowheads="1"/>
          </p:cNvPicPr>
          <p:nvPr/>
        </p:nvPicPr>
        <p:blipFill>
          <a:blip r:embed="rId3" cstate="print"/>
          <a:srcRect/>
          <a:stretch>
            <a:fillRect/>
          </a:stretch>
        </p:blipFill>
        <p:spPr bwMode="auto">
          <a:xfrm>
            <a:off x="181603" y="2542232"/>
            <a:ext cx="4541122" cy="2828368"/>
          </a:xfrm>
          <a:prstGeom prst="rect">
            <a:avLst/>
          </a:prstGeom>
          <a:ln>
            <a:noFill/>
          </a:ln>
          <a:effectLst>
            <a:outerShdw blurRad="292100" dist="139700" dir="2700000" algn="tl" rotWithShape="0">
              <a:srgbClr val="333333">
                <a:alpha val="65000"/>
              </a:srgbClr>
            </a:outerShdw>
          </a:effectLst>
        </p:spPr>
      </p:pic>
      <p:pic>
        <p:nvPicPr>
          <p:cNvPr id="14340" name="Picture 4"/>
          <p:cNvPicPr>
            <a:picLocks noChangeAspect="1" noChangeArrowheads="1"/>
          </p:cNvPicPr>
          <p:nvPr/>
        </p:nvPicPr>
        <p:blipFill>
          <a:blip r:embed="rId4" cstate="print"/>
          <a:srcRect/>
          <a:stretch>
            <a:fillRect/>
          </a:stretch>
        </p:blipFill>
        <p:spPr bwMode="auto">
          <a:xfrm>
            <a:off x="5550617" y="1356903"/>
            <a:ext cx="3288583" cy="1809031"/>
          </a:xfrm>
          <a:prstGeom prst="rect">
            <a:avLst/>
          </a:prstGeom>
          <a:ln>
            <a:noFill/>
          </a:ln>
          <a:effectLst>
            <a:outerShdw blurRad="292100" dist="139700" dir="2700000" algn="tl" rotWithShape="0">
              <a:srgbClr val="333333">
                <a:alpha val="65000"/>
              </a:srgbClr>
            </a:outerShdw>
          </a:effectLst>
        </p:spPr>
      </p:pic>
      <p:sp>
        <p:nvSpPr>
          <p:cNvPr id="7" name="Notched Right Arrow 6"/>
          <p:cNvSpPr/>
          <p:nvPr/>
        </p:nvSpPr>
        <p:spPr bwMode="gray">
          <a:xfrm rot="19627486">
            <a:off x="4795207" y="3183360"/>
            <a:ext cx="769486" cy="484632"/>
          </a:xfrm>
          <a:prstGeom prst="notchedRightArrow">
            <a:avLst>
              <a:gd name="adj1" fmla="val 42484"/>
              <a:gd name="adj2" fmla="val 50000"/>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Rounded Rectangle 92"/>
          <p:cNvSpPr/>
          <p:nvPr/>
        </p:nvSpPr>
        <p:spPr bwMode="gray">
          <a:xfrm>
            <a:off x="245622" y="1322802"/>
            <a:ext cx="4401282" cy="5181599"/>
          </a:xfrm>
          <a:prstGeom prst="roundRect">
            <a:avLst/>
          </a:prstGeom>
          <a:solidFill>
            <a:srgbClr val="E7F4D8"/>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87" name="Rounded Rectangle 86"/>
          <p:cNvSpPr/>
          <p:nvPr/>
        </p:nvSpPr>
        <p:spPr bwMode="gray">
          <a:xfrm>
            <a:off x="4946072" y="1322801"/>
            <a:ext cx="4036259" cy="5181599"/>
          </a:xfrm>
          <a:prstGeom prst="roundRect">
            <a:avLst/>
          </a:prstGeom>
          <a:solidFill>
            <a:srgbClr val="FFEBB9"/>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cxnSp>
        <p:nvCxnSpPr>
          <p:cNvPr id="33" name="Straight Arrow Connector 32"/>
          <p:cNvCxnSpPr>
            <a:stCxn id="1027" idx="0"/>
            <a:endCxn id="40" idx="2"/>
          </p:cNvCxnSpPr>
          <p:nvPr/>
        </p:nvCxnSpPr>
        <p:spPr>
          <a:xfrm flipV="1">
            <a:off x="1622829" y="4140820"/>
            <a:ext cx="982952" cy="673739"/>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a:stCxn id="45" idx="0"/>
            <a:endCxn id="40" idx="2"/>
          </p:cNvCxnSpPr>
          <p:nvPr/>
        </p:nvCxnSpPr>
        <p:spPr>
          <a:xfrm flipH="1" flipV="1">
            <a:off x="2605781" y="4140820"/>
            <a:ext cx="1140236" cy="673042"/>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40" idx="0"/>
            <a:endCxn id="1026" idx="2"/>
          </p:cNvCxnSpPr>
          <p:nvPr/>
        </p:nvCxnSpPr>
        <p:spPr>
          <a:xfrm flipH="1" flipV="1">
            <a:off x="2605780" y="2864754"/>
            <a:ext cx="1" cy="39986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smtClean="0"/>
              <a:t>SAP Sailing Analytics and Additional Components</a:t>
            </a:r>
            <a:endParaRPr lang="en-US" sz="2000" b="0" dirty="0"/>
          </a:p>
        </p:txBody>
      </p:sp>
      <p:sp>
        <p:nvSpPr>
          <p:cNvPr id="15" name="TextBox 14"/>
          <p:cNvSpPr txBox="1"/>
          <p:nvPr/>
        </p:nvSpPr>
        <p:spPr>
          <a:xfrm rot="16200000">
            <a:off x="-143745" y="2946131"/>
            <a:ext cx="1179908" cy="238367"/>
          </a:xfrm>
          <a:prstGeom prst="roundRect">
            <a:avLst/>
          </a:prstGeom>
        </p:spPr>
        <p:style>
          <a:lnRef idx="1">
            <a:schemeClr val="dk1"/>
          </a:lnRef>
          <a:fillRef idx="3">
            <a:schemeClr val="dk1"/>
          </a:fillRef>
          <a:effectRef idx="2">
            <a:schemeClr val="dk1"/>
          </a:effectRef>
          <a:fontRef idx="minor">
            <a:schemeClr val="lt1"/>
          </a:fontRef>
        </p:style>
        <p:txBody>
          <a:bodyPr wrap="square" lIns="0" tIns="0" rIns="0" bIns="0" rtlCol="0">
            <a:spAutoFit/>
          </a:bodyPr>
          <a:lstStyle/>
          <a:p>
            <a:pPr algn="ctr" fontAlgn="base">
              <a:spcBef>
                <a:spcPct val="50000"/>
              </a:spcBef>
              <a:spcAft>
                <a:spcPct val="0"/>
              </a:spcAft>
              <a:buClr>
                <a:srgbClr val="F0AB00"/>
              </a:buClr>
              <a:buSzPct val="80000"/>
            </a:pPr>
            <a:r>
              <a:rPr lang="de-DE" sz="1400" kern="0" dirty="0" smtClean="0">
                <a:ea typeface="Arial Unicode MS" pitchFamily="34" charset="-128"/>
                <a:cs typeface="Arial Unicode MS" pitchFamily="34" charset="-128"/>
              </a:rPr>
              <a:t>GPS Tracking</a:t>
            </a:r>
          </a:p>
        </p:txBody>
      </p:sp>
      <p:cxnSp>
        <p:nvCxnSpPr>
          <p:cNvPr id="17" name="Straight Arrow Connector 16"/>
          <p:cNvCxnSpPr>
            <a:stCxn id="15" idx="2"/>
            <a:endCxn id="40" idx="1"/>
          </p:cNvCxnSpPr>
          <p:nvPr/>
        </p:nvCxnSpPr>
        <p:spPr>
          <a:xfrm>
            <a:off x="565393" y="3065315"/>
            <a:ext cx="1240287" cy="63740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rot="1671739">
            <a:off x="772366" y="3117587"/>
            <a:ext cx="807913"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de-DE" sz="1400" kern="0" dirty="0" smtClean="0">
                <a:ea typeface="Arial Unicode MS" pitchFamily="34" charset="-128"/>
                <a:cs typeface="Arial Unicode MS" pitchFamily="34" charset="-128"/>
              </a:rPr>
              <a:t>GPS Data</a:t>
            </a:r>
          </a:p>
        </p:txBody>
      </p:sp>
      <p:sp>
        <p:nvSpPr>
          <p:cNvPr id="19" name="Flowchart: Magnetic Disk 18"/>
          <p:cNvSpPr/>
          <p:nvPr/>
        </p:nvSpPr>
        <p:spPr bwMode="gray">
          <a:xfrm>
            <a:off x="5390529" y="3938144"/>
            <a:ext cx="911587" cy="1097389"/>
          </a:xfrm>
          <a:prstGeom prst="flowChartMagneticDisk">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de-DE" sz="1600" i="0" u="none" strike="noStrike" kern="0" cap="none" spc="0" normalizeH="0" baseline="0" noProof="0" dirty="0" smtClean="0">
                <a:ln>
                  <a:noFill/>
                </a:ln>
                <a:effectLst/>
                <a:uLnTx/>
                <a:uFillTx/>
                <a:ea typeface="Arial Unicode MS" pitchFamily="34" charset="-128"/>
                <a:cs typeface="Arial Unicode MS" pitchFamily="34" charset="-128"/>
              </a:rPr>
              <a:t>SAP HANA</a:t>
            </a:r>
          </a:p>
        </p:txBody>
      </p:sp>
      <p:sp>
        <p:nvSpPr>
          <p:cNvPr id="22" name="Rounded Rectangle 21"/>
          <p:cNvSpPr/>
          <p:nvPr/>
        </p:nvSpPr>
        <p:spPr bwMode="gray">
          <a:xfrm>
            <a:off x="5046222" y="2679972"/>
            <a:ext cx="1600201" cy="737123"/>
          </a:xfrm>
          <a:prstGeom prst="roundRect">
            <a:avLst/>
          </a:prstGeom>
          <a:ln>
            <a:headEnd/>
            <a:tailEnd/>
          </a:ln>
        </p:spPr>
        <p:style>
          <a:lnRef idx="1">
            <a:schemeClr val="accent1"/>
          </a:lnRef>
          <a:fillRef idx="3">
            <a:schemeClr val="accent1"/>
          </a:fillRef>
          <a:effectRef idx="2">
            <a:schemeClr val="accent1"/>
          </a:effectRef>
          <a:fontRef idx="minor">
            <a:schemeClr val="lt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de-DE" sz="1600" b="0" i="0" u="none" strike="noStrike" kern="0" cap="none" spc="0" normalizeH="0" baseline="0" noProof="0" dirty="0" smtClean="0">
                <a:ln>
                  <a:noFill/>
                </a:ln>
                <a:effectLst/>
                <a:uLnTx/>
                <a:uFillTx/>
                <a:ea typeface="Arial Unicode MS" pitchFamily="34" charset="-128"/>
                <a:cs typeface="Arial Unicode MS" pitchFamily="34" charset="-128"/>
              </a:rPr>
              <a:t>SAP BI</a:t>
            </a:r>
            <a:r>
              <a:rPr kumimoji="0" lang="de-DE" sz="1600" b="0" i="0" u="none" strike="noStrike" kern="0" cap="none" spc="0" normalizeH="0" noProof="0" dirty="0" smtClean="0">
                <a:ln>
                  <a:noFill/>
                </a:ln>
                <a:effectLst/>
                <a:uLnTx/>
                <a:uFillTx/>
                <a:ea typeface="Arial Unicode MS" pitchFamily="34" charset="-128"/>
                <a:cs typeface="Arial Unicode MS" pitchFamily="34" charset="-128"/>
              </a:rPr>
              <a:t> </a:t>
            </a:r>
            <a:r>
              <a:rPr lang="de-DE" sz="1600" kern="0" dirty="0" err="1" smtClean="0">
                <a:ea typeface="Arial Unicode MS" pitchFamily="34" charset="-128"/>
                <a:cs typeface="Arial Unicode MS" pitchFamily="34" charset="-128"/>
              </a:rPr>
              <a:t>Platform</a:t>
            </a:r>
            <a:endParaRPr lang="de-DE" sz="1600" kern="0" dirty="0" smtClean="0">
              <a:ea typeface="Arial Unicode MS" pitchFamily="34" charset="-128"/>
              <a:cs typeface="Arial Unicode MS" pitchFamily="34" charset="-128"/>
            </a:endParaRPr>
          </a:p>
        </p:txBody>
      </p:sp>
      <p:cxnSp>
        <p:nvCxnSpPr>
          <p:cNvPr id="23" name="Straight Arrow Connector 22"/>
          <p:cNvCxnSpPr>
            <a:stCxn id="19" idx="1"/>
            <a:endCxn id="22" idx="2"/>
          </p:cNvCxnSpPr>
          <p:nvPr/>
        </p:nvCxnSpPr>
        <p:spPr>
          <a:xfrm flipV="1">
            <a:off x="5846323" y="3417095"/>
            <a:ext cx="0" cy="52104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22" idx="3"/>
            <a:endCxn id="72" idx="1"/>
          </p:cNvCxnSpPr>
          <p:nvPr/>
        </p:nvCxnSpPr>
        <p:spPr>
          <a:xfrm>
            <a:off x="6646423" y="3048534"/>
            <a:ext cx="465203"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111626" y="2259916"/>
            <a:ext cx="1870705"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de-DE" sz="1400" b="1" kern="0" dirty="0" smtClean="0">
                <a:ea typeface="Arial Unicode MS" pitchFamily="34" charset="-128"/>
                <a:cs typeface="Arial Unicode MS" pitchFamily="34" charset="-128"/>
              </a:rPr>
              <a:t>SAP </a:t>
            </a:r>
            <a:r>
              <a:rPr lang="de-DE" sz="1400" b="1" kern="0" dirty="0" err="1" smtClean="0">
                <a:ea typeface="Arial Unicode MS" pitchFamily="34" charset="-128"/>
                <a:cs typeface="Arial Unicode MS" pitchFamily="34" charset="-128"/>
              </a:rPr>
              <a:t>BusinessObjects</a:t>
            </a:r>
            <a:endParaRPr lang="de-DE" sz="1400" b="1" kern="0" dirty="0" smtClean="0">
              <a:ea typeface="Arial Unicode MS" pitchFamily="34" charset="-128"/>
              <a:cs typeface="Arial Unicode MS" pitchFamily="34" charset="-128"/>
            </a:endParaRPr>
          </a:p>
        </p:txBody>
      </p:sp>
      <p:cxnSp>
        <p:nvCxnSpPr>
          <p:cNvPr id="28" name="Straight Arrow Connector 27"/>
          <p:cNvCxnSpPr>
            <a:stCxn id="22" idx="3"/>
            <a:endCxn id="71" idx="1"/>
          </p:cNvCxnSpPr>
          <p:nvPr/>
        </p:nvCxnSpPr>
        <p:spPr>
          <a:xfrm>
            <a:off x="6646423" y="3048534"/>
            <a:ext cx="465203" cy="1358636"/>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rot="16200000">
            <a:off x="-143745" y="4191600"/>
            <a:ext cx="1179908" cy="238367"/>
          </a:xfrm>
          <a:prstGeom prst="roundRect">
            <a:avLst/>
          </a:prstGeom>
        </p:spPr>
        <p:style>
          <a:lnRef idx="1">
            <a:schemeClr val="dk1"/>
          </a:lnRef>
          <a:fillRef idx="3">
            <a:schemeClr val="dk1"/>
          </a:fillRef>
          <a:effectRef idx="2">
            <a:schemeClr val="dk1"/>
          </a:effectRef>
          <a:fontRef idx="minor">
            <a:schemeClr val="lt1"/>
          </a:fontRef>
        </p:style>
        <p:txBody>
          <a:bodyPr wrap="square" lIns="0" tIns="0" rIns="0" bIns="0" rtlCol="0">
            <a:spAutoFit/>
          </a:bodyPr>
          <a:lstStyle/>
          <a:p>
            <a:pPr algn="ctr" fontAlgn="base">
              <a:spcBef>
                <a:spcPct val="50000"/>
              </a:spcBef>
              <a:spcAft>
                <a:spcPct val="0"/>
              </a:spcAft>
              <a:buClr>
                <a:srgbClr val="F0AB00"/>
              </a:buClr>
              <a:buSzPct val="80000"/>
            </a:pPr>
            <a:r>
              <a:rPr lang="de-DE" sz="1400" kern="0" dirty="0" smtClean="0">
                <a:ea typeface="Arial Unicode MS" pitchFamily="34" charset="-128"/>
                <a:cs typeface="Arial Unicode MS" pitchFamily="34" charset="-128"/>
              </a:rPr>
              <a:t>Wind Sensors</a:t>
            </a:r>
          </a:p>
        </p:txBody>
      </p:sp>
      <p:cxnSp>
        <p:nvCxnSpPr>
          <p:cNvPr id="42" name="Straight Arrow Connector 41"/>
          <p:cNvCxnSpPr>
            <a:stCxn id="38" idx="2"/>
            <a:endCxn id="40" idx="1"/>
          </p:cNvCxnSpPr>
          <p:nvPr/>
        </p:nvCxnSpPr>
        <p:spPr>
          <a:xfrm flipV="1">
            <a:off x="565393" y="3702717"/>
            <a:ext cx="1240287" cy="6080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rot="19878532">
            <a:off x="746680" y="4058381"/>
            <a:ext cx="836768"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de-DE" sz="1400" kern="0" dirty="0" smtClean="0">
                <a:ea typeface="Arial Unicode MS" pitchFamily="34" charset="-128"/>
                <a:cs typeface="Arial Unicode MS" pitchFamily="34" charset="-128"/>
              </a:rPr>
              <a:t>Wind Data</a:t>
            </a:r>
          </a:p>
        </p:txBody>
      </p:sp>
      <p:pic>
        <p:nvPicPr>
          <p:cNvPr id="7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11626" y="3913602"/>
            <a:ext cx="1776288" cy="987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71"/>
          <p:cNvPicPr/>
          <p:nvPr/>
        </p:nvPicPr>
        <p:blipFill>
          <a:blip r:embed="rId4" cstate="print"/>
          <a:stretch>
            <a:fillRect/>
          </a:stretch>
        </p:blipFill>
        <p:spPr>
          <a:xfrm>
            <a:off x="7111626" y="2541977"/>
            <a:ext cx="1350818" cy="1013114"/>
          </a:xfrm>
          <a:prstGeom prst="rect">
            <a:avLst/>
          </a:prstGeom>
        </p:spPr>
      </p:pic>
      <p:sp>
        <p:nvSpPr>
          <p:cNvPr id="126" name="TextBox 125"/>
          <p:cNvSpPr txBox="1"/>
          <p:nvPr/>
        </p:nvSpPr>
        <p:spPr>
          <a:xfrm>
            <a:off x="7101526" y="3555091"/>
            <a:ext cx="666849"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de-DE" sz="1400" kern="0" dirty="0" smtClean="0">
                <a:ea typeface="Arial Unicode MS" pitchFamily="34" charset="-128"/>
                <a:cs typeface="Arial Unicode MS" pitchFamily="34" charset="-128"/>
              </a:rPr>
              <a:t>Explorer</a:t>
            </a:r>
          </a:p>
        </p:txBody>
      </p:sp>
      <p:sp>
        <p:nvSpPr>
          <p:cNvPr id="127" name="TextBox 126"/>
          <p:cNvSpPr txBox="1"/>
          <p:nvPr/>
        </p:nvSpPr>
        <p:spPr>
          <a:xfrm>
            <a:off x="7111626" y="4890617"/>
            <a:ext cx="965008"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de-DE" sz="1400" kern="0" dirty="0" smtClean="0">
                <a:ea typeface="Arial Unicode MS" pitchFamily="34" charset="-128"/>
                <a:cs typeface="Arial Unicode MS" pitchFamily="34" charset="-128"/>
              </a:rPr>
              <a:t>Dashboards</a:t>
            </a:r>
          </a:p>
        </p:txBody>
      </p:sp>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0052" y="1676034"/>
            <a:ext cx="2171455" cy="1188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7654" y="4814559"/>
            <a:ext cx="16703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p:nvPr/>
        </p:nvSpPr>
        <p:spPr>
          <a:xfrm>
            <a:off x="1520052" y="1374054"/>
            <a:ext cx="1731243"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de-DE" sz="1400" b="1" kern="0" dirty="0" smtClean="0">
                <a:ea typeface="Arial Unicode MS" pitchFamily="34" charset="-128"/>
                <a:cs typeface="Arial Unicode MS" pitchFamily="34" charset="-128"/>
              </a:rPr>
              <a:t>LIVE &amp; Replay Mode</a:t>
            </a:r>
          </a:p>
        </p:txBody>
      </p:sp>
      <p:sp>
        <p:nvSpPr>
          <p:cNvPr id="43" name="TextBox 42"/>
          <p:cNvSpPr txBox="1"/>
          <p:nvPr/>
        </p:nvSpPr>
        <p:spPr>
          <a:xfrm>
            <a:off x="787658" y="5731762"/>
            <a:ext cx="1502014"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de-DE" sz="1400" b="1" kern="0" dirty="0" smtClean="0">
                <a:ea typeface="Arial Unicode MS" pitchFamily="34" charset="-128"/>
                <a:cs typeface="Arial Unicode MS" pitchFamily="34" charset="-128"/>
              </a:rPr>
              <a:t>Regatta </a:t>
            </a:r>
            <a:r>
              <a:rPr lang="de-DE" sz="1400" b="1" kern="0" dirty="0" err="1" smtClean="0">
                <a:ea typeface="Arial Unicode MS" pitchFamily="34" charset="-128"/>
                <a:cs typeface="Arial Unicode MS" pitchFamily="34" charset="-128"/>
              </a:rPr>
              <a:t>Overview</a:t>
            </a:r>
            <a:endParaRPr lang="de-DE" sz="1400" b="1" kern="0" dirty="0" smtClean="0">
              <a:ea typeface="Arial Unicode MS" pitchFamily="34" charset="-128"/>
              <a:cs typeface="Arial Unicode MS" pitchFamily="34" charset="-128"/>
            </a:endParaRPr>
          </a:p>
        </p:txBody>
      </p:sp>
      <p:pic>
        <p:nvPicPr>
          <p:cNvPr id="45" name="Picture 3"/>
          <p:cNvPicPr>
            <a:picLocks noChangeAspect="1" noChangeArrowheads="1"/>
          </p:cNvPicPr>
          <p:nvPr/>
        </p:nvPicPr>
        <p:blipFill>
          <a:blip r:embed="rId7" cstate="print"/>
          <a:srcRect/>
          <a:stretch>
            <a:fillRect/>
          </a:stretch>
        </p:blipFill>
        <p:spPr bwMode="auto">
          <a:xfrm>
            <a:off x="3011952" y="4813862"/>
            <a:ext cx="1468130" cy="914400"/>
          </a:xfrm>
          <a:prstGeom prst="rect">
            <a:avLst/>
          </a:prstGeom>
          <a:ln>
            <a:noFill/>
          </a:ln>
          <a:effectLst/>
        </p:spPr>
      </p:pic>
      <p:cxnSp>
        <p:nvCxnSpPr>
          <p:cNvPr id="94" name="Straight Arrow Connector 93"/>
          <p:cNvCxnSpPr>
            <a:stCxn id="40" idx="3"/>
          </p:cNvCxnSpPr>
          <p:nvPr/>
        </p:nvCxnSpPr>
        <p:spPr>
          <a:xfrm flipV="1">
            <a:off x="3405881" y="3702716"/>
            <a:ext cx="1540191"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2845129" y="5745476"/>
            <a:ext cx="1801775"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de-DE" sz="1400" b="1" kern="0" dirty="0" err="1" smtClean="0">
                <a:ea typeface="Arial Unicode MS" pitchFamily="34" charset="-128"/>
                <a:cs typeface="Arial Unicode MS" pitchFamily="34" charset="-128"/>
              </a:rPr>
              <a:t>Race</a:t>
            </a:r>
            <a:r>
              <a:rPr lang="de-DE" sz="1400" b="1" kern="0" dirty="0" smtClean="0">
                <a:ea typeface="Arial Unicode MS" pitchFamily="34" charset="-128"/>
                <a:cs typeface="Arial Unicode MS" pitchFamily="34" charset="-128"/>
              </a:rPr>
              <a:t> </a:t>
            </a:r>
            <a:r>
              <a:rPr lang="de-DE" sz="1400" b="1" kern="0" dirty="0" err="1" smtClean="0">
                <a:ea typeface="Arial Unicode MS" pitchFamily="34" charset="-128"/>
                <a:cs typeface="Arial Unicode MS" pitchFamily="34" charset="-128"/>
              </a:rPr>
              <a:t>Committee</a:t>
            </a:r>
            <a:r>
              <a:rPr lang="de-DE" sz="1400" b="1" kern="0" dirty="0" smtClean="0">
                <a:ea typeface="Arial Unicode MS" pitchFamily="34" charset="-128"/>
                <a:cs typeface="Arial Unicode MS" pitchFamily="34" charset="-128"/>
              </a:rPr>
              <a:t> App</a:t>
            </a:r>
          </a:p>
        </p:txBody>
      </p:sp>
      <p:cxnSp>
        <p:nvCxnSpPr>
          <p:cNvPr id="56" name="Straight Arrow Connector 55"/>
          <p:cNvCxnSpPr>
            <a:stCxn id="45" idx="1"/>
            <a:endCxn id="1027" idx="3"/>
          </p:cNvCxnSpPr>
          <p:nvPr/>
        </p:nvCxnSpPr>
        <p:spPr>
          <a:xfrm flipH="1">
            <a:off x="2458004" y="5271062"/>
            <a:ext cx="553948" cy="697"/>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40" name="Rounded Rectangle 39"/>
          <p:cNvSpPr/>
          <p:nvPr/>
        </p:nvSpPr>
        <p:spPr bwMode="gray">
          <a:xfrm>
            <a:off x="1805680" y="3264614"/>
            <a:ext cx="1600201" cy="876206"/>
          </a:xfrm>
          <a:prstGeom prst="roundRect">
            <a:avLst/>
          </a:prstGeom>
          <a:ln>
            <a:headEnd/>
            <a:tailEnd/>
          </a:ln>
        </p:spPr>
        <p:style>
          <a:lnRef idx="1">
            <a:schemeClr val="accent4"/>
          </a:lnRef>
          <a:fillRef idx="3">
            <a:schemeClr val="accent4"/>
          </a:fillRef>
          <a:effectRef idx="2">
            <a:schemeClr val="accent4"/>
          </a:effectRef>
          <a:fontRef idx="minor">
            <a:schemeClr val="lt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de-DE" sz="1600" b="0" i="0" u="none" strike="noStrike" kern="0" cap="none" spc="0" normalizeH="0" baseline="0" noProof="0" dirty="0" smtClean="0">
                <a:ln>
                  <a:noFill/>
                </a:ln>
                <a:effectLst/>
                <a:uLnTx/>
                <a:uFillTx/>
                <a:ea typeface="Arial Unicode MS" pitchFamily="34" charset="-128"/>
                <a:cs typeface="Arial Unicode MS" pitchFamily="34" charset="-128"/>
              </a:rPr>
              <a:t>SAP </a:t>
            </a:r>
            <a:r>
              <a:rPr kumimoji="0" lang="de-DE" sz="1600" b="0" i="0" u="none" strike="noStrike" kern="0" cap="none" spc="0" normalizeH="0" baseline="0" noProof="0" dirty="0" err="1" smtClean="0">
                <a:ln>
                  <a:noFill/>
                </a:ln>
                <a:effectLst/>
                <a:uLnTx/>
                <a:uFillTx/>
                <a:ea typeface="Arial Unicode MS" pitchFamily="34" charset="-128"/>
                <a:cs typeface="Arial Unicode MS" pitchFamily="34" charset="-128"/>
              </a:rPr>
              <a:t>Sailing</a:t>
            </a:r>
            <a:r>
              <a:rPr kumimoji="0" lang="de-DE" sz="1600" b="0" i="0" u="none" strike="noStrike" kern="0" cap="none" spc="0" normalizeH="0" noProof="0" dirty="0" smtClean="0">
                <a:ln>
                  <a:noFill/>
                </a:ln>
                <a:effectLst/>
                <a:uLnTx/>
                <a:uFillTx/>
                <a:ea typeface="Arial Unicode MS" pitchFamily="34" charset="-128"/>
                <a:cs typeface="Arial Unicode MS" pitchFamily="34" charset="-128"/>
              </a:rPr>
              <a:t> </a:t>
            </a:r>
            <a:r>
              <a:rPr kumimoji="0" lang="de-DE" sz="1600" b="0" i="0" u="none" strike="noStrike" kern="0" cap="none" spc="0" normalizeH="0" noProof="0" dirty="0" err="1" smtClean="0">
                <a:ln>
                  <a:noFill/>
                </a:ln>
                <a:effectLst/>
                <a:uLnTx/>
                <a:uFillTx/>
                <a:ea typeface="Arial Unicode MS" pitchFamily="34" charset="-128"/>
                <a:cs typeface="Arial Unicode MS" pitchFamily="34" charset="-128"/>
              </a:rPr>
              <a:t>Analytics</a:t>
            </a:r>
            <a:endParaRPr kumimoji="0" lang="de-DE" sz="1600"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00" name="TextBox 99"/>
          <p:cNvSpPr txBox="1"/>
          <p:nvPr/>
        </p:nvSpPr>
        <p:spPr>
          <a:xfrm>
            <a:off x="787658" y="6212754"/>
            <a:ext cx="3388317" cy="276999"/>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pPr>
            <a:r>
              <a:rPr lang="de-DE" b="1" i="1" kern="0" dirty="0" smtClean="0">
                <a:solidFill>
                  <a:schemeClr val="accent4"/>
                </a:solidFill>
                <a:ea typeface="Arial Unicode MS" pitchFamily="34" charset="-128"/>
                <a:cs typeface="Arial Unicode MS" pitchFamily="34" charset="-128"/>
              </a:rPr>
              <a:t>LIVE</a:t>
            </a:r>
          </a:p>
        </p:txBody>
      </p:sp>
      <p:sp>
        <p:nvSpPr>
          <p:cNvPr id="101" name="TextBox 100"/>
          <p:cNvSpPr txBox="1"/>
          <p:nvPr/>
        </p:nvSpPr>
        <p:spPr>
          <a:xfrm>
            <a:off x="5270042" y="6208281"/>
            <a:ext cx="3388317" cy="276999"/>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pPr>
            <a:r>
              <a:rPr lang="de-DE" b="1" i="1" kern="0" dirty="0" smtClean="0">
                <a:solidFill>
                  <a:srgbClr val="C49500"/>
                </a:solidFill>
                <a:ea typeface="Arial Unicode MS" pitchFamily="34" charset="-128"/>
                <a:cs typeface="Arial Unicode MS" pitchFamily="34" charset="-128"/>
              </a:rPr>
              <a:t>Post-</a:t>
            </a:r>
            <a:r>
              <a:rPr lang="de-DE" b="1" i="1" kern="0" dirty="0" err="1" smtClean="0">
                <a:solidFill>
                  <a:srgbClr val="C49500"/>
                </a:solidFill>
                <a:ea typeface="Arial Unicode MS" pitchFamily="34" charset="-128"/>
                <a:cs typeface="Arial Unicode MS" pitchFamily="34" charset="-128"/>
              </a:rPr>
              <a:t>Race</a:t>
            </a:r>
            <a:endParaRPr lang="de-DE" b="1" i="1" kern="0" dirty="0" smtClean="0">
              <a:solidFill>
                <a:srgbClr val="C49500"/>
              </a:solidFill>
              <a:ea typeface="Arial Unicode MS" pitchFamily="34" charset="-128"/>
              <a:cs typeface="Arial Unicode MS" pitchFamily="34" charset="-128"/>
            </a:endParaRPr>
          </a:p>
        </p:txBody>
      </p:sp>
    </p:spTree>
    <p:extLst>
      <p:ext uri="{BB962C8B-B14F-4D97-AF65-F5344CB8AC3E}">
        <p14:creationId xmlns:p14="http://schemas.microsoft.com/office/powerpoint/2010/main" val="2679390084"/>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Regatta Overview</a:t>
            </a:r>
            <a:endParaRPr lang="en-US" dirty="0"/>
          </a:p>
        </p:txBody>
      </p:sp>
      <p:sp>
        <p:nvSpPr>
          <p:cNvPr id="3" name="Text Placeholder 2"/>
          <p:cNvSpPr>
            <a:spLocks noGrp="1"/>
          </p:cNvSpPr>
          <p:nvPr>
            <p:ph type="body" sz="quarter" idx="10"/>
          </p:nvPr>
        </p:nvSpPr>
        <p:spPr/>
        <p:txBody>
          <a:bodyPr/>
          <a:lstStyle/>
          <a:p>
            <a:pPr lvl="1"/>
            <a:r>
              <a:rPr lang="en-US" dirty="0" smtClean="0"/>
              <a:t>Based on Race Committee App and SAP Sailing Analytics</a:t>
            </a:r>
          </a:p>
          <a:p>
            <a:pPr lvl="2"/>
            <a:r>
              <a:rPr lang="en-US" dirty="0" smtClean="0"/>
              <a:t>Provides overview of races and their status, linking to SAP Sailing Analytics</a:t>
            </a: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435017" y="2457450"/>
            <a:ext cx="8221304" cy="391287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Analyzing a Single Race While It’s Live or When It’s Over</a:t>
            </a:r>
            <a:endParaRPr lang="en-US" dirty="0"/>
          </a:p>
        </p:txBody>
      </p:sp>
      <p:pic>
        <p:nvPicPr>
          <p:cNvPr id="1027" name="Picture 3"/>
          <p:cNvPicPr>
            <a:picLocks noChangeAspect="1" noChangeArrowheads="1"/>
          </p:cNvPicPr>
          <p:nvPr/>
        </p:nvPicPr>
        <p:blipFill>
          <a:blip r:embed="rId3" cstate="print"/>
          <a:srcRect/>
          <a:stretch>
            <a:fillRect/>
          </a:stretch>
        </p:blipFill>
        <p:spPr bwMode="auto">
          <a:xfrm>
            <a:off x="331595" y="1400133"/>
            <a:ext cx="8494626" cy="4558539"/>
          </a:xfrm>
          <a:prstGeom prst="rect">
            <a:avLst/>
          </a:prstGeom>
          <a:noFill/>
          <a:ln w="9525">
            <a:noFill/>
            <a:miter lim="800000"/>
            <a:headEnd/>
            <a:tailEnd/>
          </a:ln>
          <a:effectLst/>
        </p:spPr>
      </p:pic>
    </p:spTree>
    <p:extLst>
      <p:ext uri="{BB962C8B-B14F-4D97-AF65-F5344CB8AC3E}">
        <p14:creationId xmlns:p14="http://schemas.microsoft.com/office/powerpoint/2010/main" val="4247444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Live Regatta Leaderboard Based on Live Tracking</a:t>
            </a:r>
            <a:endParaRPr lang="en-US" dirty="0"/>
          </a:p>
        </p:txBody>
      </p:sp>
      <p:pic>
        <p:nvPicPr>
          <p:cNvPr id="2051" name="Picture 3"/>
          <p:cNvPicPr>
            <a:picLocks noChangeAspect="1" noChangeArrowheads="1"/>
          </p:cNvPicPr>
          <p:nvPr/>
        </p:nvPicPr>
        <p:blipFill>
          <a:blip r:embed="rId2" cstate="print"/>
          <a:srcRect/>
          <a:stretch>
            <a:fillRect/>
          </a:stretch>
        </p:blipFill>
        <p:spPr bwMode="auto">
          <a:xfrm>
            <a:off x="613158" y="1315567"/>
            <a:ext cx="7958085" cy="4864552"/>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Post-Race Analytics</a:t>
            </a:r>
            <a:endParaRPr lang="en-US" dirty="0"/>
          </a:p>
        </p:txBody>
      </p:sp>
      <p:sp>
        <p:nvSpPr>
          <p:cNvPr id="3" name="Text Placeholder 2"/>
          <p:cNvSpPr>
            <a:spLocks noGrp="1"/>
          </p:cNvSpPr>
          <p:nvPr>
            <p:ph type="body" sz="quarter" idx="10"/>
          </p:nvPr>
        </p:nvSpPr>
        <p:spPr>
          <a:xfrm>
            <a:off x="324000" y="1519237"/>
            <a:ext cx="8494713" cy="4391026"/>
          </a:xfrm>
        </p:spPr>
        <p:txBody>
          <a:bodyPr/>
          <a:lstStyle/>
          <a:p>
            <a:r>
              <a:rPr lang="en-US" dirty="0" err="1" smtClean="0"/>
              <a:t>iPad</a:t>
            </a:r>
            <a:r>
              <a:rPr lang="en-US" dirty="0" smtClean="0"/>
              <a:t> and Desktop tools for analyzing large historic sail race database</a:t>
            </a: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347980" y="2621280"/>
            <a:ext cx="3995420" cy="2996565"/>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6316" y="4084320"/>
            <a:ext cx="4305474" cy="2392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p:nvPr/>
        </p:nvPicPr>
        <p:blipFill>
          <a:blip r:embed="rId4" cstate="print"/>
          <a:stretch>
            <a:fillRect/>
          </a:stretch>
        </p:blipFill>
        <p:spPr>
          <a:xfrm>
            <a:off x="4511040" y="2017248"/>
            <a:ext cx="4305300" cy="2021352"/>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Thank you</a:t>
            </a:r>
            <a:endParaRPr lang="en-US" dirty="0"/>
          </a:p>
        </p:txBody>
      </p:sp>
      <p:sp>
        <p:nvSpPr>
          <p:cNvPr id="3" name="Text Placeholder 2"/>
          <p:cNvSpPr>
            <a:spLocks noGrp="1"/>
          </p:cNvSpPr>
          <p:nvPr>
            <p:ph type="body" sz="quarter" idx="10"/>
          </p:nvPr>
        </p:nvSpPr>
        <p:spPr/>
        <p:txBody>
          <a:bodyPr/>
          <a:lstStyle/>
          <a:p>
            <a:r>
              <a:rPr lang="en-US" dirty="0" smtClean="0"/>
              <a:t>Contact information:</a:t>
            </a:r>
          </a:p>
          <a:p>
            <a:r>
              <a:rPr lang="en-US" dirty="0" err="1" smtClean="0"/>
              <a:t>axel.uhl@sap.com</a:t>
            </a:r>
            <a:endParaRPr lang="en-US" dirty="0" smtClean="0"/>
          </a:p>
        </p:txBody>
      </p:sp>
      <p:pic>
        <p:nvPicPr>
          <p:cNvPr id="4" name="Picture 3" descr="640x426-IMG_7035.JPG"/>
          <p:cNvPicPr>
            <a:picLocks noChangeAspect="1"/>
          </p:cNvPicPr>
          <p:nvPr/>
        </p:nvPicPr>
        <p:blipFill>
          <a:blip r:embed="rId3" cstate="print"/>
          <a:stretch>
            <a:fillRect/>
          </a:stretch>
        </p:blipFill>
        <p:spPr>
          <a:xfrm>
            <a:off x="6000749" y="3415804"/>
            <a:ext cx="2571751" cy="1711821"/>
          </a:xfrm>
          <a:prstGeom prst="rect">
            <a:avLst/>
          </a:prstGeom>
        </p:spPr>
      </p:pic>
      <p:pic>
        <p:nvPicPr>
          <p:cNvPr id="6" name="Picture 5" descr="640x426-IMG_6959.JPG"/>
          <p:cNvPicPr>
            <a:picLocks noChangeAspect="1"/>
          </p:cNvPicPr>
          <p:nvPr/>
        </p:nvPicPr>
        <p:blipFill>
          <a:blip r:embed="rId4" cstate="print"/>
          <a:stretch>
            <a:fillRect/>
          </a:stretch>
        </p:blipFill>
        <p:spPr>
          <a:xfrm>
            <a:off x="3280506" y="3409951"/>
            <a:ext cx="2580543" cy="1717674"/>
          </a:xfrm>
          <a:prstGeom prst="rect">
            <a:avLst/>
          </a:prstGeom>
        </p:spPr>
      </p:pic>
      <p:pic>
        <p:nvPicPr>
          <p:cNvPr id="15362" name="Picture 2"/>
          <p:cNvPicPr>
            <a:picLocks noChangeAspect="1" noChangeArrowheads="1"/>
          </p:cNvPicPr>
          <p:nvPr/>
        </p:nvPicPr>
        <p:blipFill>
          <a:blip r:embed="rId5" cstate="print"/>
          <a:srcRect/>
          <a:stretch>
            <a:fillRect/>
          </a:stretch>
        </p:blipFill>
        <p:spPr bwMode="auto">
          <a:xfrm>
            <a:off x="349043" y="3371086"/>
            <a:ext cx="2782530" cy="17450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SAP_2013_v1.1">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w="6350" algn="ctr">
          <a:no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b="0" i="0" u="none" strike="noStrike" kern="0" cap="none" spc="0" normalizeH="0" baseline="0" noProof="0" dirty="0" smtClean="0">
            <a:ln>
              <a:noFill/>
            </a:ln>
            <a:effectLst/>
            <a:uLnTx/>
            <a:uFillTx/>
            <a:ea typeface="Arial Unicode MS" pitchFamily="34" charset="-128"/>
            <a:cs typeface="Arial Unicode MS" pitchFamily="34" charset="-128"/>
          </a:defRPr>
        </a:defPPr>
      </a:lst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theme>
</file>

<file path=ppt/theme/theme2.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SAP_2013_v1.1</Template>
  <TotalTime>3466</TotalTime>
  <Words>327</Words>
  <Application>Microsoft Office PowerPoint</Application>
  <PresentationFormat>On-screen Show (4:3)</PresentationFormat>
  <Paragraphs>75</Paragraphs>
  <Slides>14</Slides>
  <Notes>8</Notes>
  <HiddenSlides>2</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SAP_2013_v1.1</vt:lpstr>
      <vt:lpstr>SAP Sailing Analytics</vt:lpstr>
      <vt:lpstr>PowerPoint Presentation</vt:lpstr>
      <vt:lpstr>History of Sailing in Global Sponsorships </vt:lpstr>
      <vt:lpstr>Typical Event Set-Up</vt:lpstr>
      <vt:lpstr>SAP Sailing Analytics System Landscape and Data Flow</vt:lpstr>
      <vt:lpstr>Android App for Race Committee Support</vt:lpstr>
      <vt:lpstr>SAP Sailing Analytics and Additional Components</vt:lpstr>
      <vt:lpstr>Regatta Overview</vt:lpstr>
      <vt:lpstr>Analyzing a Single Race While It’s Live or When It’s Over</vt:lpstr>
      <vt:lpstr>Live Regatta Leaderboard Based on Live Tracking</vt:lpstr>
      <vt:lpstr>Post-Race Analytics</vt:lpstr>
      <vt:lpstr>Thank you</vt:lpstr>
      <vt:lpstr>PowerPoint Presentation</vt:lpstr>
      <vt:lpstr>PowerPoint Presentation</vt:lpstr>
    </vt:vector>
  </TitlesOfParts>
  <Company>SAP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SAP Sailing Analytics</dc:title>
  <dc:creator>Axel Uhl</dc:creator>
  <cp:lastModifiedBy>Uhl, Axel</cp:lastModifiedBy>
  <cp:revision>387</cp:revision>
  <dcterms:created xsi:type="dcterms:W3CDTF">2013-03-18T12:38:06Z</dcterms:created>
  <dcterms:modified xsi:type="dcterms:W3CDTF">2013-11-11T17:07:31Z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1357826825</vt:i4>
  </property>
  <property fmtid="{D5CDD505-2E9C-101B-9397-08002B2CF9AE}" pid="3" name="_NewReviewCycle">
    <vt:lpwstr/>
  </property>
  <property fmtid="{D5CDD505-2E9C-101B-9397-08002B2CF9AE}" pid="4" name="_EmailSubject">
    <vt:lpwstr>Color Palette/Stationery Next Steps </vt:lpwstr>
  </property>
  <property fmtid="{D5CDD505-2E9C-101B-9397-08002B2CF9AE}" pid="5" name="_AuthorEmail">
    <vt:lpwstr>heidi.bitz@sap.com</vt:lpwstr>
  </property>
  <property fmtid="{D5CDD505-2E9C-101B-9397-08002B2CF9AE}" pid="6" name="_AuthorEmailDisplayName">
    <vt:lpwstr>Bitz, Heidi</vt:lpwstr>
  </property>
</Properties>
</file>